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 id="2147483685" r:id="rId2"/>
    <p:sldMasterId id="2147483709" r:id="rId3"/>
    <p:sldMasterId id="2147483745" r:id="rId4"/>
    <p:sldMasterId id="2147483757" r:id="rId5"/>
  </p:sldMasterIdLst>
  <p:notesMasterIdLst>
    <p:notesMasterId r:id="rId17"/>
  </p:notesMasterIdLst>
  <p:sldIdLst>
    <p:sldId id="257" r:id="rId6"/>
    <p:sldId id="307" r:id="rId7"/>
    <p:sldId id="269" r:id="rId8"/>
    <p:sldId id="285" r:id="rId9"/>
    <p:sldId id="280" r:id="rId10"/>
    <p:sldId id="281" r:id="rId11"/>
    <p:sldId id="309" r:id="rId12"/>
    <p:sldId id="311" r:id="rId13"/>
    <p:sldId id="312" r:id="rId14"/>
    <p:sldId id="304" r:id="rId15"/>
    <p:sldId id="286" r:id="rId16"/>
  </p:sldIdLst>
  <p:sldSz cx="9144000" cy="6858000" type="screen4x3"/>
  <p:notesSz cx="6858000" cy="9144000"/>
  <p:embeddedFontLst>
    <p:embeddedFont>
      <p:font typeface="Berlin Sans FB Demi" panose="020E0802020502020306" pitchFamily="34" charset="0"/>
      <p:bold r:id="rId18"/>
    </p:embeddedFont>
    <p:embeddedFont>
      <p:font typeface="Century Gothic" panose="020B0502020202020204" pitchFamily="34" charset="0"/>
      <p:regular r:id="rId19"/>
      <p:bold r:id="rId20"/>
      <p:italic r:id="rId21"/>
      <p:boldItalic r:id="rId22"/>
    </p:embeddedFont>
    <p:embeddedFont>
      <p:font typeface="Berlin Sans FB" panose="020E0602020502020306" pitchFamily="34" charset="0"/>
      <p:regular r:id="rId23"/>
      <p:bold r:id="rId24"/>
    </p:embeddedFont>
    <p:embeddedFont>
      <p:font typeface="Aharoni" panose="02010803020104030203" pitchFamily="2" charset="-79"/>
      <p:bold r:id="rId25"/>
    </p:embeddedFont>
    <p:embeddedFont>
      <p:font typeface="Arial Black" panose="020B0A04020102020204" pitchFamily="34" charset="0"/>
      <p:bold r:id="rId26"/>
    </p:embeddedFont>
    <p:embeddedFont>
      <p:font typeface="Bloody" pitchFamily="2" charset="0"/>
      <p:regular r:id="rId27"/>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00"/>
    <a:srgbClr val="FFCC00"/>
    <a:srgbClr val="F95A13"/>
    <a:srgbClr val="FA2C16"/>
    <a:srgbClr val="009900"/>
    <a:srgbClr val="FF99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450" autoAdjust="0"/>
  </p:normalViewPr>
  <p:slideViewPr>
    <p:cSldViewPr>
      <p:cViewPr varScale="1">
        <p:scale>
          <a:sx n="50" d="100"/>
          <a:sy n="50" d="100"/>
        </p:scale>
        <p:origin x="-138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font" Target="fonts/font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7.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9BF4979E-6BE0-4C2B-A785-77AFE254C534}" type="slidenum">
              <a:rPr lang="en-US"/>
              <a:pPr>
                <a:defRPr/>
              </a:pPr>
              <a:t>‹#›</a:t>
            </a:fld>
            <a:endParaRPr lang="en-US"/>
          </a:p>
        </p:txBody>
      </p:sp>
    </p:spTree>
    <p:extLst>
      <p:ext uri="{BB962C8B-B14F-4D97-AF65-F5344CB8AC3E}">
        <p14:creationId xmlns:p14="http://schemas.microsoft.com/office/powerpoint/2010/main" val="3056264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827873E-CA6A-4E7B-B939-CF53B5A6BE07}" type="slidenum">
              <a:rPr lang="en-US" altLang="en-US" smtClean="0"/>
              <a:pPr eaLnBrk="1" hangingPunct="1"/>
              <a:t>1</a:t>
            </a:fld>
            <a:endParaRPr lang="en-US"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4E2FD61-E8F3-4917-B43E-90E0A1F9A254}" type="slidenum">
              <a:rPr lang="en-US" altLang="en-US" smtClean="0">
                <a:solidFill>
                  <a:prstClr val="black"/>
                </a:solidFill>
              </a:rPr>
              <a:pPr eaLnBrk="1" hangingPunct="1"/>
              <a:t>2</a:t>
            </a:fld>
            <a:endParaRPr lang="en-US" altLang="en-US" smtClean="0">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4E2FD61-E8F3-4917-B43E-90E0A1F9A254}" type="slidenum">
              <a:rPr lang="en-US" altLang="en-US" smtClean="0"/>
              <a:pPr eaLnBrk="1" hangingPunct="1"/>
              <a:t>3</a:t>
            </a:fld>
            <a:endParaRPr lang="en-US" alt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4E2FD61-E8F3-4917-B43E-90E0A1F9A254}" type="slidenum">
              <a:rPr lang="en-US" altLang="en-US" smtClean="0">
                <a:solidFill>
                  <a:prstClr val="black"/>
                </a:solidFill>
              </a:rPr>
              <a:pPr eaLnBrk="1" hangingPunct="1"/>
              <a:t>4</a:t>
            </a:fld>
            <a:endParaRPr lang="en-US" altLang="en-US" smtClean="0">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F4979E-6BE0-4C2B-A785-77AFE254C534}" type="slidenum">
              <a:rPr lang="en-US" smtClean="0"/>
              <a:pPr>
                <a:defRPr/>
              </a:pPr>
              <a:t>5</a:t>
            </a:fld>
            <a:endParaRPr lang="en-US"/>
          </a:p>
        </p:txBody>
      </p:sp>
    </p:spTree>
    <p:extLst>
      <p:ext uri="{BB962C8B-B14F-4D97-AF65-F5344CB8AC3E}">
        <p14:creationId xmlns:p14="http://schemas.microsoft.com/office/powerpoint/2010/main" val="668495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pPr>
              <a:defRPr/>
            </a:pPr>
            <a:fld id="{9BF4979E-6BE0-4C2B-A785-77AFE254C534}" type="slidenum">
              <a:rPr lang="en-US" smtClean="0"/>
              <a:pPr>
                <a:defRPr/>
              </a:pPr>
              <a:t>6</a:t>
            </a:fld>
            <a:endParaRPr lang="en-US"/>
          </a:p>
        </p:txBody>
      </p:sp>
    </p:spTree>
    <p:extLst>
      <p:ext uri="{BB962C8B-B14F-4D97-AF65-F5344CB8AC3E}">
        <p14:creationId xmlns:p14="http://schemas.microsoft.com/office/powerpoint/2010/main" val="824029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pPr>
              <a:defRPr/>
            </a:pPr>
            <a:fld id="{9BF4979E-6BE0-4C2B-A785-77AFE254C534}" type="slidenum">
              <a:rPr lang="en-US" smtClean="0"/>
              <a:pPr>
                <a:defRPr/>
              </a:pPr>
              <a:t>7</a:t>
            </a:fld>
            <a:endParaRPr lang="en-US"/>
          </a:p>
        </p:txBody>
      </p:sp>
    </p:spTree>
    <p:extLst>
      <p:ext uri="{BB962C8B-B14F-4D97-AF65-F5344CB8AC3E}">
        <p14:creationId xmlns:p14="http://schemas.microsoft.com/office/powerpoint/2010/main" val="824029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827873E-CA6A-4E7B-B939-CF53B5A6BE07}" type="slidenum">
              <a:rPr lang="en-US" altLang="en-US" smtClean="0">
                <a:solidFill>
                  <a:prstClr val="black"/>
                </a:solidFill>
              </a:rPr>
              <a:pPr eaLnBrk="1" hangingPunct="1"/>
              <a:t>10</a:t>
            </a:fld>
            <a:endParaRPr lang="en-US" altLang="en-US" smtClean="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827873E-CA6A-4E7B-B939-CF53B5A6BE07}" type="slidenum">
              <a:rPr lang="en-US" altLang="en-US" smtClean="0">
                <a:solidFill>
                  <a:prstClr val="black"/>
                </a:solidFill>
              </a:rPr>
              <a:pPr eaLnBrk="1" hangingPunct="1"/>
              <a:t>11</a:t>
            </a:fld>
            <a:endParaRPr lang="en-US" altLang="en-US" smtClean="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7171" name="Rectangle 3"/>
          <p:cNvSpPr>
            <a:spLocks noGrp="1" noChangeArrowheads="1"/>
          </p:cNvSpPr>
          <p:nvPr>
            <p:ph type="subTitle" idx="1"/>
          </p:nvPr>
        </p:nvSpPr>
        <p:spPr>
          <a:xfrm>
            <a:off x="1371600" y="3657600"/>
            <a:ext cx="7086600" cy="609600"/>
          </a:xfrm>
        </p:spPr>
        <p:txBody>
          <a:bodyPr/>
          <a:lstStyle>
            <a:lvl1pPr marL="0" indent="0" algn="r">
              <a:buFontTx/>
              <a:buNone/>
              <a:defRPr sz="2800"/>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39311A6-48EB-4A23-803A-0DC46B452C7A}" type="slidenum">
              <a:rPr lang="en-US"/>
              <a:pPr>
                <a:defRPr/>
              </a:pPr>
              <a:t>‹#›</a:t>
            </a:fld>
            <a:endParaRPr lang="en-US"/>
          </a:p>
        </p:txBody>
      </p:sp>
    </p:spTree>
    <p:extLst>
      <p:ext uri="{BB962C8B-B14F-4D97-AF65-F5344CB8AC3E}">
        <p14:creationId xmlns:p14="http://schemas.microsoft.com/office/powerpoint/2010/main" val="1052585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AE903-E55D-4687-990B-47FB90039B71}" type="slidenum">
              <a:rPr lang="en-US"/>
              <a:pPr>
                <a:defRPr/>
              </a:pPr>
              <a:t>‹#›</a:t>
            </a:fld>
            <a:endParaRPr lang="en-US"/>
          </a:p>
        </p:txBody>
      </p:sp>
    </p:spTree>
    <p:extLst>
      <p:ext uri="{BB962C8B-B14F-4D97-AF65-F5344CB8AC3E}">
        <p14:creationId xmlns:p14="http://schemas.microsoft.com/office/powerpoint/2010/main" val="98648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60BEBC-E1B4-48CE-93EB-6DEC83E0B0F5}" type="slidenum">
              <a:rPr lang="en-US"/>
              <a:pPr>
                <a:defRPr/>
              </a:pPr>
              <a:t>‹#›</a:t>
            </a:fld>
            <a:endParaRPr lang="en-US"/>
          </a:p>
        </p:txBody>
      </p:sp>
    </p:spTree>
    <p:extLst>
      <p:ext uri="{BB962C8B-B14F-4D97-AF65-F5344CB8AC3E}">
        <p14:creationId xmlns:p14="http://schemas.microsoft.com/office/powerpoint/2010/main" val="1526854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A21EB7C-A731-4911-8AEF-1B4D5060D7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4833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A9ABD69-62E4-4127-B00C-9D1A2AEB423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77494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9C62BE6-5C4B-44DE-B915-26E6431B958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8886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4D88180-3396-4A35-BA11-31724AA5DB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0207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03559E1-7321-46F3-A661-CE8A7BFCAA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1725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E560DCC-59D6-475E-B95C-41B432E07DF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7515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16B7871-E813-4A05-BEB3-9027B4DCA98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8543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6A9A7C2-F4BF-4AD4-A8BC-460510F2E14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3312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2E2D00-2699-45CF-85C4-841601C5E388}" type="slidenum">
              <a:rPr lang="en-US"/>
              <a:pPr>
                <a:defRPr/>
              </a:pPr>
              <a:t>‹#›</a:t>
            </a:fld>
            <a:endParaRPr lang="en-US"/>
          </a:p>
        </p:txBody>
      </p:sp>
    </p:spTree>
    <p:extLst>
      <p:ext uri="{BB962C8B-B14F-4D97-AF65-F5344CB8AC3E}">
        <p14:creationId xmlns:p14="http://schemas.microsoft.com/office/powerpoint/2010/main" val="21024327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7029277-F636-4352-BAF5-6E42C78A341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4764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C9C5277-83BA-4FEE-B4A8-980B430E984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0533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3D3F1F8-7E6F-4DA7-AC4C-853ABBAFF70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9008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7171" name="Rectangle 3"/>
          <p:cNvSpPr>
            <a:spLocks noGrp="1" noChangeArrowheads="1"/>
          </p:cNvSpPr>
          <p:nvPr>
            <p:ph type="subTitle" idx="1"/>
          </p:nvPr>
        </p:nvSpPr>
        <p:spPr>
          <a:xfrm>
            <a:off x="1371600" y="3657600"/>
            <a:ext cx="7086600" cy="609600"/>
          </a:xfrm>
        </p:spPr>
        <p:txBody>
          <a:bodyPr/>
          <a:lstStyle>
            <a:lvl1pPr marL="0" indent="0" algn="r">
              <a:buFontTx/>
              <a:buNone/>
              <a:defRPr sz="2800"/>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39311A6-48EB-4A23-803A-0DC46B452C7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60119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2E2D00-2699-45CF-85C4-841601C5E38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150352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8BC4AC-5BF2-46A9-A24B-8C6EA8CEA6B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93918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32385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48100" y="1447800"/>
            <a:ext cx="32385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EE6A0E-1EC1-4B0F-B5A6-3B6FE4F45D5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068505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F49AEB6-0038-4EE2-B602-1E2F580170B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154160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BE68AC8-B575-40E3-838F-7C732673224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053629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51A3097-8528-471C-BAA3-F927E5E8B8F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14185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8BC4AC-5BF2-46A9-A24B-8C6EA8CEA6BA}" type="slidenum">
              <a:rPr lang="en-US"/>
              <a:pPr>
                <a:defRPr/>
              </a:pPr>
              <a:t>‹#›</a:t>
            </a:fld>
            <a:endParaRPr lang="en-US"/>
          </a:p>
        </p:txBody>
      </p:sp>
    </p:spTree>
    <p:extLst>
      <p:ext uri="{BB962C8B-B14F-4D97-AF65-F5344CB8AC3E}">
        <p14:creationId xmlns:p14="http://schemas.microsoft.com/office/powerpoint/2010/main" val="8360002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3A6EAE-78ED-4358-9A1F-665EE64DFF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696823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42EDD8-9738-414A-9B44-8C61B646858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868106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FAE903-E55D-4687-990B-47FB90039B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935359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60BEBC-E1B4-48CE-93EB-6DEC83E0B0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663802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7171" name="Rectangle 3"/>
          <p:cNvSpPr>
            <a:spLocks noGrp="1" noChangeArrowheads="1"/>
          </p:cNvSpPr>
          <p:nvPr>
            <p:ph type="subTitle" idx="1"/>
          </p:nvPr>
        </p:nvSpPr>
        <p:spPr>
          <a:xfrm>
            <a:off x="1371600" y="3657600"/>
            <a:ext cx="7086600" cy="609600"/>
          </a:xfrm>
        </p:spPr>
        <p:txBody>
          <a:bodyPr/>
          <a:lstStyle>
            <a:lvl1pPr marL="0" indent="0" algn="r">
              <a:buFontTx/>
              <a:buNone/>
              <a:defRPr sz="2800"/>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39311A6-48EB-4A23-803A-0DC46B452C7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771788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2E2D00-2699-45CF-85C4-841601C5E38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998091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8BC4AC-5BF2-46A9-A24B-8C6EA8CEA6B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163555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32385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48100" y="1447800"/>
            <a:ext cx="32385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EE6A0E-1EC1-4B0F-B5A6-3B6FE4F45D5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18850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F49AEB6-0038-4EE2-B602-1E2F580170B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44227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BE68AC8-B575-40E3-838F-7C732673224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64928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32385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48100" y="1447800"/>
            <a:ext cx="32385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EE6A0E-1EC1-4B0F-B5A6-3B6FE4F45D5E}" type="slidenum">
              <a:rPr lang="en-US"/>
              <a:pPr>
                <a:defRPr/>
              </a:pPr>
              <a:t>‹#›</a:t>
            </a:fld>
            <a:endParaRPr lang="en-US"/>
          </a:p>
        </p:txBody>
      </p:sp>
    </p:spTree>
    <p:extLst>
      <p:ext uri="{BB962C8B-B14F-4D97-AF65-F5344CB8AC3E}">
        <p14:creationId xmlns:p14="http://schemas.microsoft.com/office/powerpoint/2010/main" val="34767071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51A3097-8528-471C-BAA3-F927E5E8B8F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009553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3A6EAE-78ED-4358-9A1F-665EE64DFF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606224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42EDD8-9738-414A-9B44-8C61B646858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499123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FAE903-E55D-4687-990B-47FB90039B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519196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60BEBC-E1B4-48CE-93EB-6DEC83E0B0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150137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7171" name="Rectangle 3"/>
          <p:cNvSpPr>
            <a:spLocks noGrp="1" noChangeArrowheads="1"/>
          </p:cNvSpPr>
          <p:nvPr>
            <p:ph type="subTitle" idx="1"/>
          </p:nvPr>
        </p:nvSpPr>
        <p:spPr>
          <a:xfrm>
            <a:off x="1371600" y="3657600"/>
            <a:ext cx="7086600" cy="609600"/>
          </a:xfrm>
        </p:spPr>
        <p:txBody>
          <a:bodyPr/>
          <a:lstStyle>
            <a:lvl1pPr marL="0" indent="0" algn="r">
              <a:buFontTx/>
              <a:buNone/>
              <a:defRPr sz="2800"/>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39311A6-48EB-4A23-803A-0DC46B452C7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648933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2E2D00-2699-45CF-85C4-841601C5E38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497518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8BC4AC-5BF2-46A9-A24B-8C6EA8CEA6B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527375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32385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48100" y="1447800"/>
            <a:ext cx="32385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EE6A0E-1EC1-4B0F-B5A6-3B6FE4F45D5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643499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F49AEB6-0038-4EE2-B602-1E2F580170B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38407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49AEB6-0038-4EE2-B602-1E2F580170B3}" type="slidenum">
              <a:rPr lang="en-US"/>
              <a:pPr>
                <a:defRPr/>
              </a:pPr>
              <a:t>‹#›</a:t>
            </a:fld>
            <a:endParaRPr lang="en-US"/>
          </a:p>
        </p:txBody>
      </p:sp>
    </p:spTree>
    <p:extLst>
      <p:ext uri="{BB962C8B-B14F-4D97-AF65-F5344CB8AC3E}">
        <p14:creationId xmlns:p14="http://schemas.microsoft.com/office/powerpoint/2010/main" val="40779760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BE68AC8-B575-40E3-838F-7C732673224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275149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51A3097-8528-471C-BAA3-F927E5E8B8F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773939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3A6EAE-78ED-4358-9A1F-665EE64DFF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756505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42EDD8-9738-414A-9B44-8C61B646858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489854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FAE903-E55D-4687-990B-47FB90039B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53546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60BEBC-E1B4-48CE-93EB-6DEC83E0B0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0065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BE68AC8-B575-40E3-838F-7C732673224C}" type="slidenum">
              <a:rPr lang="en-US"/>
              <a:pPr>
                <a:defRPr/>
              </a:pPr>
              <a:t>‹#›</a:t>
            </a:fld>
            <a:endParaRPr lang="en-US"/>
          </a:p>
        </p:txBody>
      </p:sp>
    </p:spTree>
    <p:extLst>
      <p:ext uri="{BB962C8B-B14F-4D97-AF65-F5344CB8AC3E}">
        <p14:creationId xmlns:p14="http://schemas.microsoft.com/office/powerpoint/2010/main" val="2456842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51A3097-8528-471C-BAA3-F927E5E8B8F8}" type="slidenum">
              <a:rPr lang="en-US"/>
              <a:pPr>
                <a:defRPr/>
              </a:pPr>
              <a:t>‹#›</a:t>
            </a:fld>
            <a:endParaRPr lang="en-US"/>
          </a:p>
        </p:txBody>
      </p:sp>
    </p:spTree>
    <p:extLst>
      <p:ext uri="{BB962C8B-B14F-4D97-AF65-F5344CB8AC3E}">
        <p14:creationId xmlns:p14="http://schemas.microsoft.com/office/powerpoint/2010/main" val="1306095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3A6EAE-78ED-4358-9A1F-665EE64DFF95}" type="slidenum">
              <a:rPr lang="en-US"/>
              <a:pPr>
                <a:defRPr/>
              </a:pPr>
              <a:t>‹#›</a:t>
            </a:fld>
            <a:endParaRPr lang="en-US"/>
          </a:p>
        </p:txBody>
      </p:sp>
    </p:spTree>
    <p:extLst>
      <p:ext uri="{BB962C8B-B14F-4D97-AF65-F5344CB8AC3E}">
        <p14:creationId xmlns:p14="http://schemas.microsoft.com/office/powerpoint/2010/main" val="3087048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42EDD8-9738-414A-9B44-8C61B6468581}" type="slidenum">
              <a:rPr lang="en-US"/>
              <a:pPr>
                <a:defRPr/>
              </a:pPr>
              <a:t>‹#›</a:t>
            </a:fld>
            <a:endParaRPr lang="en-US"/>
          </a:p>
        </p:txBody>
      </p:sp>
    </p:spTree>
    <p:extLst>
      <p:ext uri="{BB962C8B-B14F-4D97-AF65-F5344CB8AC3E}">
        <p14:creationId xmlns:p14="http://schemas.microsoft.com/office/powerpoint/2010/main" val="3636174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447800"/>
            <a:ext cx="66294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17768DA5-1B64-4B78-9C25-0D3C21DF107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entury Gothic" pitchFamily="34" charset="0"/>
        </a:defRPr>
      </a:lvl2pPr>
      <a:lvl3pPr algn="l" rtl="0" eaLnBrk="0" fontAlgn="base" hangingPunct="0">
        <a:spcBef>
          <a:spcPct val="0"/>
        </a:spcBef>
        <a:spcAft>
          <a:spcPct val="0"/>
        </a:spcAft>
        <a:defRPr sz="4400">
          <a:solidFill>
            <a:schemeClr val="tx2"/>
          </a:solidFill>
          <a:latin typeface="Century Gothic" pitchFamily="34" charset="0"/>
        </a:defRPr>
      </a:lvl3pPr>
      <a:lvl4pPr algn="l" rtl="0" eaLnBrk="0" fontAlgn="base" hangingPunct="0">
        <a:spcBef>
          <a:spcPct val="0"/>
        </a:spcBef>
        <a:spcAft>
          <a:spcPct val="0"/>
        </a:spcAft>
        <a:defRPr sz="4400">
          <a:solidFill>
            <a:schemeClr val="tx2"/>
          </a:solidFill>
          <a:latin typeface="Century Gothic" pitchFamily="34" charset="0"/>
        </a:defRPr>
      </a:lvl4pPr>
      <a:lvl5pPr algn="l" rtl="0" eaLnBrk="0" fontAlgn="base" hangingPunct="0">
        <a:spcBef>
          <a:spcPct val="0"/>
        </a:spcBef>
        <a:spcAft>
          <a:spcPct val="0"/>
        </a:spcAft>
        <a:defRPr sz="4400">
          <a:solidFill>
            <a:schemeClr val="tx2"/>
          </a:solidFill>
          <a:latin typeface="Century Gothic" pitchFamily="34" charset="0"/>
        </a:defRPr>
      </a:lvl5pPr>
      <a:lvl6pPr marL="457200" algn="l" rtl="0" fontAlgn="base">
        <a:spcBef>
          <a:spcPct val="0"/>
        </a:spcBef>
        <a:spcAft>
          <a:spcPct val="0"/>
        </a:spcAft>
        <a:defRPr sz="4400">
          <a:solidFill>
            <a:schemeClr val="tx2"/>
          </a:solidFill>
          <a:latin typeface="Century Gothic" pitchFamily="34" charset="0"/>
        </a:defRPr>
      </a:lvl6pPr>
      <a:lvl7pPr marL="914400" algn="l" rtl="0" fontAlgn="base">
        <a:spcBef>
          <a:spcPct val="0"/>
        </a:spcBef>
        <a:spcAft>
          <a:spcPct val="0"/>
        </a:spcAft>
        <a:defRPr sz="4400">
          <a:solidFill>
            <a:schemeClr val="tx2"/>
          </a:solidFill>
          <a:latin typeface="Century Gothic" pitchFamily="34" charset="0"/>
        </a:defRPr>
      </a:lvl7pPr>
      <a:lvl8pPr marL="1371600" algn="l" rtl="0" fontAlgn="base">
        <a:spcBef>
          <a:spcPct val="0"/>
        </a:spcBef>
        <a:spcAft>
          <a:spcPct val="0"/>
        </a:spcAft>
        <a:defRPr sz="4400">
          <a:solidFill>
            <a:schemeClr val="tx2"/>
          </a:solidFill>
          <a:latin typeface="Century Gothic" pitchFamily="34" charset="0"/>
        </a:defRPr>
      </a:lvl8pPr>
      <a:lvl9pPr marL="1828800" algn="l" rtl="0" fontAlgn="base">
        <a:spcBef>
          <a:spcPct val="0"/>
        </a:spcBef>
        <a:spcAft>
          <a:spcPct val="0"/>
        </a:spcAft>
        <a:defRPr sz="44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9F12416-F0B7-414B-9F7C-EA008D25C4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7357716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447800"/>
            <a:ext cx="66294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FFFFFF"/>
              </a:solidFill>
            </a:endParaRPr>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FFFFFF"/>
              </a:solidFill>
            </a:endParaRPr>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17768DA5-1B64-4B78-9C25-0D3C21DF107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63571526"/>
      </p:ext>
    </p:extLst>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entury Gothic" pitchFamily="34" charset="0"/>
        </a:defRPr>
      </a:lvl2pPr>
      <a:lvl3pPr algn="l" rtl="0" eaLnBrk="0" fontAlgn="base" hangingPunct="0">
        <a:spcBef>
          <a:spcPct val="0"/>
        </a:spcBef>
        <a:spcAft>
          <a:spcPct val="0"/>
        </a:spcAft>
        <a:defRPr sz="4400">
          <a:solidFill>
            <a:schemeClr val="tx2"/>
          </a:solidFill>
          <a:latin typeface="Century Gothic" pitchFamily="34" charset="0"/>
        </a:defRPr>
      </a:lvl3pPr>
      <a:lvl4pPr algn="l" rtl="0" eaLnBrk="0" fontAlgn="base" hangingPunct="0">
        <a:spcBef>
          <a:spcPct val="0"/>
        </a:spcBef>
        <a:spcAft>
          <a:spcPct val="0"/>
        </a:spcAft>
        <a:defRPr sz="4400">
          <a:solidFill>
            <a:schemeClr val="tx2"/>
          </a:solidFill>
          <a:latin typeface="Century Gothic" pitchFamily="34" charset="0"/>
        </a:defRPr>
      </a:lvl4pPr>
      <a:lvl5pPr algn="l" rtl="0" eaLnBrk="0" fontAlgn="base" hangingPunct="0">
        <a:spcBef>
          <a:spcPct val="0"/>
        </a:spcBef>
        <a:spcAft>
          <a:spcPct val="0"/>
        </a:spcAft>
        <a:defRPr sz="4400">
          <a:solidFill>
            <a:schemeClr val="tx2"/>
          </a:solidFill>
          <a:latin typeface="Century Gothic" pitchFamily="34" charset="0"/>
        </a:defRPr>
      </a:lvl5pPr>
      <a:lvl6pPr marL="457200" algn="l" rtl="0" fontAlgn="base">
        <a:spcBef>
          <a:spcPct val="0"/>
        </a:spcBef>
        <a:spcAft>
          <a:spcPct val="0"/>
        </a:spcAft>
        <a:defRPr sz="4400">
          <a:solidFill>
            <a:schemeClr val="tx2"/>
          </a:solidFill>
          <a:latin typeface="Century Gothic" pitchFamily="34" charset="0"/>
        </a:defRPr>
      </a:lvl6pPr>
      <a:lvl7pPr marL="914400" algn="l" rtl="0" fontAlgn="base">
        <a:spcBef>
          <a:spcPct val="0"/>
        </a:spcBef>
        <a:spcAft>
          <a:spcPct val="0"/>
        </a:spcAft>
        <a:defRPr sz="4400">
          <a:solidFill>
            <a:schemeClr val="tx2"/>
          </a:solidFill>
          <a:latin typeface="Century Gothic" pitchFamily="34" charset="0"/>
        </a:defRPr>
      </a:lvl7pPr>
      <a:lvl8pPr marL="1371600" algn="l" rtl="0" fontAlgn="base">
        <a:spcBef>
          <a:spcPct val="0"/>
        </a:spcBef>
        <a:spcAft>
          <a:spcPct val="0"/>
        </a:spcAft>
        <a:defRPr sz="4400">
          <a:solidFill>
            <a:schemeClr val="tx2"/>
          </a:solidFill>
          <a:latin typeface="Century Gothic" pitchFamily="34" charset="0"/>
        </a:defRPr>
      </a:lvl8pPr>
      <a:lvl9pPr marL="1828800" algn="l" rtl="0" fontAlgn="base">
        <a:spcBef>
          <a:spcPct val="0"/>
        </a:spcBef>
        <a:spcAft>
          <a:spcPct val="0"/>
        </a:spcAft>
        <a:defRPr sz="44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447800"/>
            <a:ext cx="66294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FFFFFF"/>
              </a:solidFill>
            </a:endParaRPr>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FFFFFF"/>
              </a:solidFill>
            </a:endParaRPr>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17768DA5-1B64-4B78-9C25-0D3C21DF107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28016418"/>
      </p:ext>
    </p:extLst>
  </p:cSld>
  <p:clrMap bg1="dk2" tx1="lt1" bg2="dk1"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entury Gothic" pitchFamily="34" charset="0"/>
        </a:defRPr>
      </a:lvl2pPr>
      <a:lvl3pPr algn="l" rtl="0" eaLnBrk="0" fontAlgn="base" hangingPunct="0">
        <a:spcBef>
          <a:spcPct val="0"/>
        </a:spcBef>
        <a:spcAft>
          <a:spcPct val="0"/>
        </a:spcAft>
        <a:defRPr sz="4400">
          <a:solidFill>
            <a:schemeClr val="tx2"/>
          </a:solidFill>
          <a:latin typeface="Century Gothic" pitchFamily="34" charset="0"/>
        </a:defRPr>
      </a:lvl3pPr>
      <a:lvl4pPr algn="l" rtl="0" eaLnBrk="0" fontAlgn="base" hangingPunct="0">
        <a:spcBef>
          <a:spcPct val="0"/>
        </a:spcBef>
        <a:spcAft>
          <a:spcPct val="0"/>
        </a:spcAft>
        <a:defRPr sz="4400">
          <a:solidFill>
            <a:schemeClr val="tx2"/>
          </a:solidFill>
          <a:latin typeface="Century Gothic" pitchFamily="34" charset="0"/>
        </a:defRPr>
      </a:lvl4pPr>
      <a:lvl5pPr algn="l" rtl="0" eaLnBrk="0" fontAlgn="base" hangingPunct="0">
        <a:spcBef>
          <a:spcPct val="0"/>
        </a:spcBef>
        <a:spcAft>
          <a:spcPct val="0"/>
        </a:spcAft>
        <a:defRPr sz="4400">
          <a:solidFill>
            <a:schemeClr val="tx2"/>
          </a:solidFill>
          <a:latin typeface="Century Gothic" pitchFamily="34" charset="0"/>
        </a:defRPr>
      </a:lvl5pPr>
      <a:lvl6pPr marL="457200" algn="l" rtl="0" fontAlgn="base">
        <a:spcBef>
          <a:spcPct val="0"/>
        </a:spcBef>
        <a:spcAft>
          <a:spcPct val="0"/>
        </a:spcAft>
        <a:defRPr sz="4400">
          <a:solidFill>
            <a:schemeClr val="tx2"/>
          </a:solidFill>
          <a:latin typeface="Century Gothic" pitchFamily="34" charset="0"/>
        </a:defRPr>
      </a:lvl6pPr>
      <a:lvl7pPr marL="914400" algn="l" rtl="0" fontAlgn="base">
        <a:spcBef>
          <a:spcPct val="0"/>
        </a:spcBef>
        <a:spcAft>
          <a:spcPct val="0"/>
        </a:spcAft>
        <a:defRPr sz="4400">
          <a:solidFill>
            <a:schemeClr val="tx2"/>
          </a:solidFill>
          <a:latin typeface="Century Gothic" pitchFamily="34" charset="0"/>
        </a:defRPr>
      </a:lvl7pPr>
      <a:lvl8pPr marL="1371600" algn="l" rtl="0" fontAlgn="base">
        <a:spcBef>
          <a:spcPct val="0"/>
        </a:spcBef>
        <a:spcAft>
          <a:spcPct val="0"/>
        </a:spcAft>
        <a:defRPr sz="4400">
          <a:solidFill>
            <a:schemeClr val="tx2"/>
          </a:solidFill>
          <a:latin typeface="Century Gothic" pitchFamily="34" charset="0"/>
        </a:defRPr>
      </a:lvl8pPr>
      <a:lvl9pPr marL="1828800" algn="l" rtl="0" fontAlgn="base">
        <a:spcBef>
          <a:spcPct val="0"/>
        </a:spcBef>
        <a:spcAft>
          <a:spcPct val="0"/>
        </a:spcAft>
        <a:defRPr sz="44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447800"/>
            <a:ext cx="66294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FFFFFF"/>
              </a:solidFill>
            </a:endParaRPr>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FFFFFF"/>
              </a:solidFill>
            </a:endParaRPr>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17768DA5-1B64-4B78-9C25-0D3C21DF107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99225236"/>
      </p:ext>
    </p:extLst>
  </p:cSld>
  <p:clrMap bg1="dk2" tx1="lt1" bg2="dk1"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entury Gothic" pitchFamily="34" charset="0"/>
        </a:defRPr>
      </a:lvl2pPr>
      <a:lvl3pPr algn="l" rtl="0" eaLnBrk="0" fontAlgn="base" hangingPunct="0">
        <a:spcBef>
          <a:spcPct val="0"/>
        </a:spcBef>
        <a:spcAft>
          <a:spcPct val="0"/>
        </a:spcAft>
        <a:defRPr sz="4400">
          <a:solidFill>
            <a:schemeClr val="tx2"/>
          </a:solidFill>
          <a:latin typeface="Century Gothic" pitchFamily="34" charset="0"/>
        </a:defRPr>
      </a:lvl3pPr>
      <a:lvl4pPr algn="l" rtl="0" eaLnBrk="0" fontAlgn="base" hangingPunct="0">
        <a:spcBef>
          <a:spcPct val="0"/>
        </a:spcBef>
        <a:spcAft>
          <a:spcPct val="0"/>
        </a:spcAft>
        <a:defRPr sz="4400">
          <a:solidFill>
            <a:schemeClr val="tx2"/>
          </a:solidFill>
          <a:latin typeface="Century Gothic" pitchFamily="34" charset="0"/>
        </a:defRPr>
      </a:lvl4pPr>
      <a:lvl5pPr algn="l" rtl="0" eaLnBrk="0" fontAlgn="base" hangingPunct="0">
        <a:spcBef>
          <a:spcPct val="0"/>
        </a:spcBef>
        <a:spcAft>
          <a:spcPct val="0"/>
        </a:spcAft>
        <a:defRPr sz="4400">
          <a:solidFill>
            <a:schemeClr val="tx2"/>
          </a:solidFill>
          <a:latin typeface="Century Gothic" pitchFamily="34" charset="0"/>
        </a:defRPr>
      </a:lvl5pPr>
      <a:lvl6pPr marL="457200" algn="l" rtl="0" fontAlgn="base">
        <a:spcBef>
          <a:spcPct val="0"/>
        </a:spcBef>
        <a:spcAft>
          <a:spcPct val="0"/>
        </a:spcAft>
        <a:defRPr sz="4400">
          <a:solidFill>
            <a:schemeClr val="tx2"/>
          </a:solidFill>
          <a:latin typeface="Century Gothic" pitchFamily="34" charset="0"/>
        </a:defRPr>
      </a:lvl6pPr>
      <a:lvl7pPr marL="914400" algn="l" rtl="0" fontAlgn="base">
        <a:spcBef>
          <a:spcPct val="0"/>
        </a:spcBef>
        <a:spcAft>
          <a:spcPct val="0"/>
        </a:spcAft>
        <a:defRPr sz="4400">
          <a:solidFill>
            <a:schemeClr val="tx2"/>
          </a:solidFill>
          <a:latin typeface="Century Gothic" pitchFamily="34" charset="0"/>
        </a:defRPr>
      </a:lvl7pPr>
      <a:lvl8pPr marL="1371600" algn="l" rtl="0" fontAlgn="base">
        <a:spcBef>
          <a:spcPct val="0"/>
        </a:spcBef>
        <a:spcAft>
          <a:spcPct val="0"/>
        </a:spcAft>
        <a:defRPr sz="4400">
          <a:solidFill>
            <a:schemeClr val="tx2"/>
          </a:solidFill>
          <a:latin typeface="Century Gothic" pitchFamily="34" charset="0"/>
        </a:defRPr>
      </a:lvl8pPr>
      <a:lvl9pPr marL="1828800" algn="l" rtl="0" fontAlgn="base">
        <a:spcBef>
          <a:spcPct val="0"/>
        </a:spcBef>
        <a:spcAft>
          <a:spcPct val="0"/>
        </a:spcAft>
        <a:defRPr sz="44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6.xml"/><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en-US" altLang="en-US" smtClean="0"/>
              <a:t>Christianity</a:t>
            </a:r>
          </a:p>
        </p:txBody>
      </p:sp>
      <p:sp>
        <p:nvSpPr>
          <p:cNvPr id="5123" name="Rectangle 3"/>
          <p:cNvSpPr>
            <a:spLocks noGrp="1" noChangeArrowheads="1"/>
          </p:cNvSpPr>
          <p:nvPr>
            <p:ph type="subTitle" idx="1"/>
          </p:nvPr>
        </p:nvSpPr>
        <p:spPr/>
        <p:txBody>
          <a:bodyPr/>
          <a:lstStyle/>
          <a:p>
            <a:pPr eaLnBrk="1" hangingPunct="1"/>
            <a:r>
              <a:rPr lang="en-US" altLang="en-US" dirty="0" smtClean="0"/>
              <a:t>NOT FOR EVERYONE (3)</a:t>
            </a:r>
          </a:p>
        </p:txBody>
      </p:sp>
      <p:sp>
        <p:nvSpPr>
          <p:cNvPr id="5124" name="Text Box 4"/>
          <p:cNvSpPr txBox="1">
            <a:spLocks noChangeArrowheads="1"/>
          </p:cNvSpPr>
          <p:nvPr/>
        </p:nvSpPr>
        <p:spPr bwMode="auto">
          <a:xfrm>
            <a:off x="838200" y="4343400"/>
            <a:ext cx="79248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en-US" sz="2400" dirty="0"/>
              <a:t>"But the cowardly, unbelieving, abominable, murderers, sexually immoral, sorcerers, idolaters, and all liars shall have their part in the lake which burns with fire and brimstone, which is the second death"</a:t>
            </a:r>
          </a:p>
          <a:p>
            <a:pPr algn="ctr">
              <a:spcBef>
                <a:spcPct val="50000"/>
              </a:spcBef>
            </a:pPr>
            <a:r>
              <a:rPr lang="en-US" altLang="en-US" sz="2400" dirty="0"/>
              <a:t>(Revelation 21:8)</a:t>
            </a:r>
          </a:p>
        </p:txBody>
      </p:sp>
      <p:sp>
        <p:nvSpPr>
          <p:cNvPr id="5125" name="Text Box 5"/>
          <p:cNvSpPr txBox="1">
            <a:spLocks noChangeArrowheads="1"/>
          </p:cNvSpPr>
          <p:nvPr/>
        </p:nvSpPr>
        <p:spPr bwMode="auto">
          <a:xfrm>
            <a:off x="2514600" y="6553200"/>
            <a:ext cx="4648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200" i="1"/>
              <a:t>all verses NKJV unless otherwise noted</a:t>
            </a:r>
          </a:p>
        </p:txBody>
      </p:sp>
      <p:sp>
        <p:nvSpPr>
          <p:cNvPr id="2" name="Oval 1"/>
          <p:cNvSpPr/>
          <p:nvPr/>
        </p:nvSpPr>
        <p:spPr>
          <a:xfrm>
            <a:off x="6934200" y="4343400"/>
            <a:ext cx="1752600" cy="5334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en-US" altLang="en-US" smtClean="0"/>
              <a:t>Christianity</a:t>
            </a:r>
          </a:p>
        </p:txBody>
      </p:sp>
      <p:sp>
        <p:nvSpPr>
          <p:cNvPr id="5123" name="Rectangle 3"/>
          <p:cNvSpPr>
            <a:spLocks noGrp="1" noChangeArrowheads="1"/>
          </p:cNvSpPr>
          <p:nvPr>
            <p:ph type="subTitle" idx="1"/>
          </p:nvPr>
        </p:nvSpPr>
        <p:spPr/>
        <p:txBody>
          <a:bodyPr/>
          <a:lstStyle/>
          <a:p>
            <a:pPr eaLnBrk="1" hangingPunct="1"/>
            <a:r>
              <a:rPr lang="en-US" altLang="en-US" dirty="0" smtClean="0"/>
              <a:t>The Great Salvation Is For EVERYONE!</a:t>
            </a:r>
          </a:p>
        </p:txBody>
      </p:sp>
      <p:sp>
        <p:nvSpPr>
          <p:cNvPr id="5124" name="Text Box 4"/>
          <p:cNvSpPr txBox="1">
            <a:spLocks noChangeArrowheads="1"/>
          </p:cNvSpPr>
          <p:nvPr/>
        </p:nvSpPr>
        <p:spPr bwMode="auto">
          <a:xfrm>
            <a:off x="381000" y="4267200"/>
            <a:ext cx="8458200" cy="2492990"/>
          </a:xfrm>
          <a:prstGeom prst="rect">
            <a:avLst/>
          </a:prstGeom>
          <a:ln/>
          <a:extLst/>
        </p:spPr>
        <p:style>
          <a:lnRef idx="0">
            <a:schemeClr val="dk1"/>
          </a:lnRef>
          <a:fillRef idx="3">
            <a:schemeClr val="dk1"/>
          </a:fillRef>
          <a:effectRef idx="3">
            <a:schemeClr val="dk1"/>
          </a:effectRef>
          <a:fontRef idx="minor">
            <a:schemeClr val="lt1"/>
          </a:fontRef>
        </p:style>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en-US" sz="2400" dirty="0">
                <a:solidFill>
                  <a:srgbClr val="FFFFFF"/>
                </a:solidFill>
              </a:rPr>
              <a:t>15  This is a faithful saying and worthy of all acceptance, that Christ Jesus came into the world to save sinners, of whom I am chief.</a:t>
            </a:r>
          </a:p>
          <a:p>
            <a:pPr algn="ctr">
              <a:spcBef>
                <a:spcPct val="50000"/>
              </a:spcBef>
            </a:pPr>
            <a:r>
              <a:rPr lang="en-US" altLang="en-US" sz="2400" dirty="0">
                <a:solidFill>
                  <a:srgbClr val="FFFFFF"/>
                </a:solidFill>
              </a:rPr>
              <a:t>16  However, for this reason I obtained mercy, that in me first Jesus Christ might show all longsuffering, as a pattern to those who are going to believe on Him for everlasting </a:t>
            </a:r>
            <a:r>
              <a:rPr lang="en-US" altLang="en-US" sz="2400" dirty="0" smtClean="0">
                <a:solidFill>
                  <a:srgbClr val="FFFFFF"/>
                </a:solidFill>
              </a:rPr>
              <a:t>life.</a:t>
            </a:r>
            <a:endParaRPr lang="en-US" altLang="en-US" sz="2400" dirty="0">
              <a:solidFill>
                <a:srgbClr val="FFFFFF"/>
              </a:solidFill>
            </a:endParaRPr>
          </a:p>
        </p:txBody>
      </p:sp>
      <p:sp>
        <p:nvSpPr>
          <p:cNvPr id="2" name="TextBox 1"/>
          <p:cNvSpPr txBox="1"/>
          <p:nvPr/>
        </p:nvSpPr>
        <p:spPr>
          <a:xfrm>
            <a:off x="533400" y="228600"/>
            <a:ext cx="2343911" cy="400110"/>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sz="2000" dirty="0" smtClean="0">
                <a:solidFill>
                  <a:srgbClr val="FFFFFF"/>
                </a:solidFill>
              </a:rPr>
              <a:t>1 Timothy 1:15, 16</a:t>
            </a:r>
            <a:endParaRPr lang="en-US" sz="2000" dirty="0">
              <a:solidFill>
                <a:srgbClr val="FFFFFF"/>
              </a:solidFill>
            </a:endParaRPr>
          </a:p>
        </p:txBody>
      </p:sp>
    </p:spTree>
    <p:extLst>
      <p:ext uri="{BB962C8B-B14F-4D97-AF65-F5344CB8AC3E}">
        <p14:creationId xmlns:p14="http://schemas.microsoft.com/office/powerpoint/2010/main" val="7251263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1500" fill="hold"/>
                                        <p:tgtEl>
                                          <p:spTgt spid="5124"/>
                                        </p:tgtEl>
                                        <p:attrNameLst>
                                          <p:attrName>ppt_x</p:attrName>
                                        </p:attrNameLst>
                                      </p:cBhvr>
                                      <p:tavLst>
                                        <p:tav tm="0">
                                          <p:val>
                                            <p:strVal val="#ppt_x"/>
                                          </p:val>
                                        </p:tav>
                                        <p:tav tm="100000">
                                          <p:val>
                                            <p:strVal val="#ppt_x"/>
                                          </p:val>
                                        </p:tav>
                                      </p:tavLst>
                                    </p:anim>
                                    <p:anim calcmode="lin" valueType="num">
                                      <p:cBhvr additive="base">
                                        <p:cTn id="8" dur="1500" fill="hold"/>
                                        <p:tgtEl>
                                          <p:spTgt spid="5124"/>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en-US" altLang="en-US" smtClean="0"/>
              <a:t>Christianity</a:t>
            </a:r>
          </a:p>
        </p:txBody>
      </p:sp>
      <p:sp>
        <p:nvSpPr>
          <p:cNvPr id="5123" name="Rectangle 3"/>
          <p:cNvSpPr>
            <a:spLocks noGrp="1" noChangeArrowheads="1"/>
          </p:cNvSpPr>
          <p:nvPr>
            <p:ph type="subTitle" idx="1"/>
          </p:nvPr>
        </p:nvSpPr>
        <p:spPr/>
        <p:txBody>
          <a:bodyPr/>
          <a:lstStyle/>
          <a:p>
            <a:pPr eaLnBrk="1" hangingPunct="1"/>
            <a:r>
              <a:rPr lang="en-US" altLang="en-US" dirty="0" smtClean="0"/>
              <a:t>IS IT FOR YOU?</a:t>
            </a:r>
          </a:p>
        </p:txBody>
      </p:sp>
      <p:sp>
        <p:nvSpPr>
          <p:cNvPr id="5124" name="Text Box 4"/>
          <p:cNvSpPr txBox="1">
            <a:spLocks noChangeArrowheads="1"/>
          </p:cNvSpPr>
          <p:nvPr/>
        </p:nvSpPr>
        <p:spPr bwMode="auto">
          <a:xfrm>
            <a:off x="381000" y="4807803"/>
            <a:ext cx="8458200" cy="830997"/>
          </a:xfrm>
          <a:prstGeom prst="rect">
            <a:avLst/>
          </a:prstGeom>
          <a:ln/>
          <a:extLst/>
        </p:spPr>
        <p:style>
          <a:lnRef idx="0">
            <a:schemeClr val="dk1"/>
          </a:lnRef>
          <a:fillRef idx="3">
            <a:schemeClr val="dk1"/>
          </a:fillRef>
          <a:effectRef idx="3">
            <a:schemeClr val="dk1"/>
          </a:effectRef>
          <a:fontRef idx="minor">
            <a:schemeClr val="lt1"/>
          </a:fontRef>
        </p:style>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en-US" sz="2400" dirty="0">
                <a:solidFill>
                  <a:srgbClr val="FFFFFF"/>
                </a:solidFill>
              </a:rPr>
              <a:t>‘And now why are you waiting? Arise and be baptized, and wash away your sins, calling on the name of the Lord</a:t>
            </a:r>
            <a:r>
              <a:rPr lang="en-US" altLang="en-US" sz="2400" dirty="0" smtClean="0">
                <a:solidFill>
                  <a:srgbClr val="FFFFFF"/>
                </a:solidFill>
              </a:rPr>
              <a:t>.’</a:t>
            </a:r>
            <a:endParaRPr lang="en-US" altLang="en-US" sz="2400" dirty="0">
              <a:solidFill>
                <a:srgbClr val="FFFFFF"/>
              </a:solidFill>
            </a:endParaRPr>
          </a:p>
        </p:txBody>
      </p:sp>
      <p:sp>
        <p:nvSpPr>
          <p:cNvPr id="2" name="TextBox 1"/>
          <p:cNvSpPr txBox="1"/>
          <p:nvPr/>
        </p:nvSpPr>
        <p:spPr>
          <a:xfrm>
            <a:off x="533400" y="228600"/>
            <a:ext cx="1438214" cy="400110"/>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sz="2000" dirty="0" smtClean="0">
                <a:solidFill>
                  <a:srgbClr val="FFFFFF"/>
                </a:solidFill>
              </a:rPr>
              <a:t>Acts 22:16</a:t>
            </a:r>
            <a:endParaRPr lang="en-US" sz="2000" dirty="0">
              <a:solidFill>
                <a:srgbClr val="FFFFFF"/>
              </a:solidFill>
            </a:endParaRPr>
          </a:p>
        </p:txBody>
      </p:sp>
    </p:spTree>
    <p:extLst>
      <p:ext uri="{BB962C8B-B14F-4D97-AF65-F5344CB8AC3E}">
        <p14:creationId xmlns:p14="http://schemas.microsoft.com/office/powerpoint/2010/main" val="3318718380"/>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artisticPencilGrayscale pencilSize="46"/>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99" y="1066800"/>
            <a:ext cx="7080531"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2" name="Rectangle 2"/>
          <p:cNvSpPr>
            <a:spLocks noGrp="1" noChangeArrowheads="1"/>
          </p:cNvSpPr>
          <p:nvPr>
            <p:ph type="title"/>
          </p:nvPr>
        </p:nvSpPr>
        <p:spPr/>
        <p:txBody>
          <a:bodyPr/>
          <a:lstStyle/>
          <a:p>
            <a:pPr eaLnBrk="1" hangingPunct="1"/>
            <a:r>
              <a:rPr lang="en-US" altLang="en-US" sz="4000" dirty="0" smtClean="0"/>
              <a:t>4. Being a Christian is not for </a:t>
            </a:r>
            <a:r>
              <a:rPr lang="en-US" altLang="en-US" sz="4000" dirty="0" smtClean="0">
                <a:latin typeface="Aharoni" panose="02010803020104030203" pitchFamily="2" charset="-79"/>
                <a:cs typeface="Aharoni" panose="02010803020104030203" pitchFamily="2" charset="-79"/>
              </a:rPr>
              <a:t>MURDERERS</a:t>
            </a:r>
            <a:endParaRPr lang="en-US" altLang="en-US" sz="4000" dirty="0" smtClean="0"/>
          </a:p>
        </p:txBody>
      </p:sp>
      <p:sp>
        <p:nvSpPr>
          <p:cNvPr id="2" name="Content Placeholder 1"/>
          <p:cNvSpPr>
            <a:spLocks noGrp="1"/>
          </p:cNvSpPr>
          <p:nvPr>
            <p:ph idx="1"/>
          </p:nvPr>
        </p:nvSpPr>
        <p:spPr>
          <a:xfrm>
            <a:off x="457200" y="1447800"/>
            <a:ext cx="6629400" cy="5257800"/>
          </a:xfrm>
        </p:spPr>
        <p:style>
          <a:lnRef idx="2">
            <a:schemeClr val="accent6"/>
          </a:lnRef>
          <a:fillRef idx="1">
            <a:schemeClr val="lt1"/>
          </a:fillRef>
          <a:effectRef idx="0">
            <a:schemeClr val="accent6"/>
          </a:effectRef>
          <a:fontRef idx="minor">
            <a:schemeClr val="dk1"/>
          </a:fontRef>
        </p:style>
        <p:txBody>
          <a:bodyPr>
            <a:normAutofit lnSpcReduction="10000"/>
          </a:bodyPr>
          <a:lstStyle/>
          <a:p>
            <a:pPr marL="514350" indent="-514350">
              <a:buAutoNum type="arabicPlain" startAt="20"/>
            </a:pPr>
            <a:r>
              <a:rPr lang="en-US" sz="2800" dirty="0" smtClean="0"/>
              <a:t>"</a:t>
            </a:r>
            <a:r>
              <a:rPr lang="en-US" sz="2800" dirty="0"/>
              <a:t>For I say to you, that unless your righteousness exceeds the righteousness of the scribes and Pharisees, you will by no means enter the kingdom of heaven</a:t>
            </a:r>
            <a:r>
              <a:rPr lang="en-US" sz="2800" dirty="0" smtClean="0"/>
              <a:t>.</a:t>
            </a:r>
          </a:p>
          <a:p>
            <a:pPr marL="514350" indent="-514350">
              <a:buAutoNum type="arabicPlain" startAt="21"/>
            </a:pPr>
            <a:r>
              <a:rPr lang="en-US" sz="2800" dirty="0" smtClean="0"/>
              <a:t>"</a:t>
            </a:r>
            <a:r>
              <a:rPr lang="en-US" sz="2800" dirty="0"/>
              <a:t>You have heard that it was said to those of old, ‘You shall not </a:t>
            </a:r>
            <a:r>
              <a:rPr lang="en-US" sz="2800" dirty="0">
                <a:solidFill>
                  <a:srgbClr val="C00000"/>
                </a:solidFill>
              </a:rPr>
              <a:t>murder</a:t>
            </a:r>
            <a:r>
              <a:rPr lang="en-US" sz="2800" dirty="0"/>
              <a:t>, and whoever murders will be in danger of the judgment</a:t>
            </a:r>
            <a:r>
              <a:rPr lang="en-US" sz="2800" dirty="0" smtClean="0"/>
              <a:t>.’</a:t>
            </a:r>
          </a:p>
          <a:p>
            <a:pPr marL="514350" indent="-514350">
              <a:buAutoNum type="arabicPlain" startAt="22"/>
            </a:pPr>
            <a:r>
              <a:rPr lang="en-US" sz="2800" dirty="0" smtClean="0"/>
              <a:t>"</a:t>
            </a:r>
            <a:r>
              <a:rPr lang="en-US" sz="2800" dirty="0"/>
              <a:t>But I say to you that whoever is </a:t>
            </a:r>
            <a:r>
              <a:rPr lang="en-US" sz="2800" dirty="0">
                <a:solidFill>
                  <a:srgbClr val="C00000"/>
                </a:solidFill>
              </a:rPr>
              <a:t>angry</a:t>
            </a:r>
            <a:r>
              <a:rPr lang="en-US" sz="2800" dirty="0"/>
              <a:t> with his brother without a cause shall be in danger of the judgment</a:t>
            </a:r>
            <a:r>
              <a:rPr lang="en-US" sz="2800" dirty="0" smtClean="0"/>
              <a:t>. …</a:t>
            </a:r>
          </a:p>
          <a:p>
            <a:pPr marL="0" indent="0">
              <a:buNone/>
            </a:pPr>
            <a:endParaRPr lang="en-US" sz="2800" dirty="0"/>
          </a:p>
        </p:txBody>
      </p:sp>
      <p:sp>
        <p:nvSpPr>
          <p:cNvPr id="4" name="TextBox 3"/>
          <p:cNvSpPr txBox="1"/>
          <p:nvPr/>
        </p:nvSpPr>
        <p:spPr>
          <a:xfrm>
            <a:off x="7118630" y="3429000"/>
            <a:ext cx="1691489" cy="954107"/>
          </a:xfrm>
          <a:prstGeom prst="rect">
            <a:avLst/>
          </a:prstGeom>
          <a:solidFill>
            <a:srgbClr val="000000"/>
          </a:solidFill>
        </p:spPr>
        <p:style>
          <a:lnRef idx="0">
            <a:schemeClr val="dk1"/>
          </a:lnRef>
          <a:fillRef idx="3">
            <a:schemeClr val="dk1"/>
          </a:fillRef>
          <a:effectRef idx="3">
            <a:schemeClr val="dk1"/>
          </a:effectRef>
          <a:fontRef idx="minor">
            <a:schemeClr val="lt1"/>
          </a:fontRef>
        </p:style>
        <p:txBody>
          <a:bodyPr wrap="none" rtlCol="0">
            <a:spAutoFit/>
          </a:bodyPr>
          <a:lstStyle/>
          <a:p>
            <a:pPr algn="ctr"/>
            <a:r>
              <a:rPr lang="en-US" sz="2800" b="1" dirty="0" smtClean="0"/>
              <a:t>Matthew</a:t>
            </a:r>
          </a:p>
          <a:p>
            <a:pPr algn="ctr"/>
            <a:r>
              <a:rPr lang="en-US" sz="2800" b="1" dirty="0" smtClean="0"/>
              <a:t>5:20-22</a:t>
            </a:r>
            <a:endParaRPr lang="en-US" sz="2800" b="1" dirty="0"/>
          </a:p>
        </p:txBody>
      </p:sp>
    </p:spTree>
    <p:extLst>
      <p:ext uri="{BB962C8B-B14F-4D97-AF65-F5344CB8AC3E}">
        <p14:creationId xmlns:p14="http://schemas.microsoft.com/office/powerpoint/2010/main" val="33197121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3000"/>
                                        <p:tgtEl>
                                          <p:spTgt spid="2"/>
                                        </p:tgtEl>
                                      </p:cBhvr>
                                    </p:animEffect>
                                  </p:childTnLst>
                                </p:cTn>
                              </p:par>
                            </p:childTnLst>
                          </p:cTn>
                        </p:par>
                        <p:par>
                          <p:cTn id="8" fill="hold">
                            <p:stCondLst>
                              <p:cond delay="3500"/>
                            </p:stCondLst>
                            <p:childTnLst>
                              <p:par>
                                <p:cTn id="9" presetID="1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ppt_x</p:attrName>
                                        </p:attrNameLst>
                                      </p:cBhvr>
                                      <p:tavLst>
                                        <p:tav tm="0">
                                          <p:val>
                                            <p:strVal val="#ppt_x-#ppt_w*1.125000"/>
                                          </p:val>
                                        </p:tav>
                                        <p:tav tm="100000">
                                          <p:val>
                                            <p:strVal val="#ppt_x"/>
                                          </p:val>
                                        </p:tav>
                                      </p:tavLst>
                                    </p:anim>
                                    <p:animEffect transition="in" filter="wipe(righ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artisticPencilGrayscale pencilSize="46"/>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99" y="1066800"/>
            <a:ext cx="7080531"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descr="C:\Users\Steven\AppData\Local\Microsoft\Windows\Temporary Internet Files\Content.IE5\XJOPTHOC\MC90028209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81574" y="3449117"/>
            <a:ext cx="1805026" cy="1351483"/>
          </a:xfrm>
          <a:prstGeom prst="rect">
            <a:avLst/>
          </a:prstGeom>
          <a:noFill/>
          <a:extLst>
            <a:ext uri="{909E8E84-426E-40DD-AFC4-6F175D3DCCD1}">
              <a14:hiddenFill xmlns:a14="http://schemas.microsoft.com/office/drawing/2010/main">
                <a:solidFill>
                  <a:srgbClr val="FFFFFF"/>
                </a:solidFill>
              </a14:hiddenFill>
            </a:ext>
          </a:extLst>
        </p:spPr>
      </p:pic>
      <p:sp>
        <p:nvSpPr>
          <p:cNvPr id="2052" name="Rectangle 2"/>
          <p:cNvSpPr>
            <a:spLocks noGrp="1" noChangeArrowheads="1"/>
          </p:cNvSpPr>
          <p:nvPr>
            <p:ph type="title"/>
          </p:nvPr>
        </p:nvSpPr>
        <p:spPr/>
        <p:txBody>
          <a:bodyPr/>
          <a:lstStyle/>
          <a:p>
            <a:pPr eaLnBrk="1" hangingPunct="1"/>
            <a:r>
              <a:rPr lang="en-US" altLang="en-US" sz="4000" dirty="0" smtClean="0"/>
              <a:t>4. Being a Christian is not for </a:t>
            </a:r>
            <a:r>
              <a:rPr lang="en-US" altLang="en-US" sz="4000" dirty="0" smtClean="0">
                <a:latin typeface="Aharoni" panose="02010803020104030203" pitchFamily="2" charset="-79"/>
                <a:cs typeface="Aharoni" panose="02010803020104030203" pitchFamily="2" charset="-79"/>
              </a:rPr>
              <a:t>MURDERERS</a:t>
            </a:r>
            <a:endParaRPr lang="en-US" altLang="en-US" sz="4000" dirty="0" smtClean="0"/>
          </a:p>
        </p:txBody>
      </p:sp>
      <p:sp>
        <p:nvSpPr>
          <p:cNvPr id="28675" name="Rectangle 3"/>
          <p:cNvSpPr>
            <a:spLocks noGrp="1" noChangeArrowheads="1"/>
          </p:cNvSpPr>
          <p:nvPr>
            <p:ph type="body" idx="1"/>
          </p:nvPr>
        </p:nvSpPr>
        <p:spPr>
          <a:xfrm>
            <a:off x="457200" y="2895600"/>
            <a:ext cx="6629400" cy="3581399"/>
          </a:xfrm>
        </p:spPr>
        <p:txBody>
          <a:bodyPr/>
          <a:lstStyle/>
          <a:p>
            <a:pPr lvl="2" eaLnBrk="1" hangingPunct="1">
              <a:lnSpc>
                <a:spcPct val="90000"/>
              </a:lnSpc>
              <a:buFontTx/>
              <a:buNone/>
            </a:pPr>
            <a:r>
              <a:rPr lang="en-US" altLang="en-US" sz="2000" dirty="0" smtClean="0"/>
              <a:t>					</a:t>
            </a:r>
            <a:endParaRPr lang="en-US" altLang="en-US" sz="2000" dirty="0"/>
          </a:p>
          <a:p>
            <a:pPr eaLnBrk="1" hangingPunct="1">
              <a:lnSpc>
                <a:spcPct val="90000"/>
              </a:lnSpc>
              <a:buFontTx/>
              <a:buNone/>
            </a:pPr>
            <a:r>
              <a:rPr lang="en-US" altLang="en-US" sz="4000" dirty="0" smtClean="0">
                <a:ln>
                  <a:solidFill>
                    <a:srgbClr val="C00000"/>
                  </a:solidFill>
                </a:ln>
                <a:latin typeface="Berlin Sans FB Demi" panose="020E0802020502020306" pitchFamily="34" charset="0"/>
              </a:rPr>
              <a:t>IS NOT</a:t>
            </a:r>
          </a:p>
          <a:p>
            <a:pPr eaLnBrk="1" hangingPunct="1">
              <a:lnSpc>
                <a:spcPct val="90000"/>
              </a:lnSpc>
            </a:pPr>
            <a:r>
              <a:rPr lang="en-US" altLang="en-US" sz="3600" b="1" dirty="0" smtClean="0">
                <a:ln>
                  <a:solidFill>
                    <a:sysClr val="windowText" lastClr="000000"/>
                  </a:solidFill>
                </a:ln>
              </a:rPr>
              <a:t>cutting down a tree </a:t>
            </a:r>
            <a:br>
              <a:rPr lang="en-US" altLang="en-US" sz="3600" b="1" dirty="0" smtClean="0">
                <a:ln>
                  <a:solidFill>
                    <a:sysClr val="windowText" lastClr="000000"/>
                  </a:solidFill>
                </a:ln>
              </a:rPr>
            </a:br>
            <a:r>
              <a:rPr lang="en-US" altLang="en-US" sz="3600" b="1" dirty="0" smtClean="0">
                <a:ln>
                  <a:solidFill>
                    <a:sysClr val="windowText" lastClr="000000"/>
                  </a:solidFill>
                </a:ln>
              </a:rPr>
              <a:t>(2 Sam. 5:11)</a:t>
            </a:r>
          </a:p>
          <a:p>
            <a:pPr eaLnBrk="1" hangingPunct="1">
              <a:lnSpc>
                <a:spcPct val="90000"/>
              </a:lnSpc>
            </a:pPr>
            <a:r>
              <a:rPr lang="en-US" altLang="en-US" sz="3600" b="1" dirty="0" smtClean="0">
                <a:ln>
                  <a:solidFill>
                    <a:srgbClr val="FF9900"/>
                  </a:solidFill>
                </a:ln>
              </a:rPr>
              <a:t>hunting and fishing </a:t>
            </a:r>
            <a:br>
              <a:rPr lang="en-US" altLang="en-US" sz="3600" b="1" dirty="0" smtClean="0">
                <a:ln>
                  <a:solidFill>
                    <a:srgbClr val="FF9900"/>
                  </a:solidFill>
                </a:ln>
              </a:rPr>
            </a:br>
            <a:r>
              <a:rPr lang="en-US" altLang="en-US" sz="3600" b="1" dirty="0" smtClean="0">
                <a:ln>
                  <a:solidFill>
                    <a:srgbClr val="FF9900"/>
                  </a:solidFill>
                </a:ln>
              </a:rPr>
              <a:t>(Gen. 9:1-4)</a:t>
            </a:r>
          </a:p>
        </p:txBody>
      </p:sp>
      <p:sp>
        <p:nvSpPr>
          <p:cNvPr id="2054" name="Rectangle 7"/>
          <p:cNvSpPr>
            <a:spLocks noChangeArrowheads="1"/>
          </p:cNvSpPr>
          <p:nvPr/>
        </p:nvSpPr>
        <p:spPr bwMode="auto">
          <a:xfrm>
            <a:off x="914400" y="1447800"/>
            <a:ext cx="3962400" cy="1066800"/>
          </a:xfrm>
          <a:prstGeom prst="rect">
            <a:avLst/>
          </a:prstGeom>
          <a:noFill/>
          <a:ln w="38100">
            <a:noFill/>
            <a:miter lim="800000"/>
            <a:headEnd/>
            <a:tailEnd/>
          </a:ln>
        </p:spPr>
        <p:txBody>
          <a:bodyPr anchor="ctr">
            <a:prstTxWarp prst="textWave2">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5400" dirty="0">
                <a:ln w="57150">
                  <a:solidFill>
                    <a:srgbClr val="C00000"/>
                  </a:solidFill>
                </a:ln>
                <a:latin typeface="Bloody" pitchFamily="2" charset="0"/>
              </a:rPr>
              <a:t>MURDER</a:t>
            </a:r>
          </a:p>
        </p:txBody>
      </p:sp>
      <p:pic>
        <p:nvPicPr>
          <p:cNvPr id="3074" name="Picture 2" descr="C:\Users\Steven\AppData\Local\Microsoft\Windows\Temporary Internet Files\Content.IE5\4O81FVFT\MP90044854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67350" y="4741752"/>
            <a:ext cx="1619250" cy="21162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5105400" y="1295400"/>
            <a:ext cx="3810000" cy="1569660"/>
          </a:xfrm>
          <a:prstGeom prst="rect">
            <a:avLst/>
          </a:prstGeom>
          <a:solidFill>
            <a:srgbClr val="C00000"/>
          </a:solidFill>
          <a:ln>
            <a:solidFill>
              <a:srgbClr val="000000"/>
            </a:solidFill>
          </a:ln>
        </p:spPr>
        <p:txBody>
          <a:bodyPr wrap="square">
            <a:spAutoFit/>
          </a:bodyPr>
          <a:lstStyle/>
          <a:p>
            <a:pPr algn="ctr"/>
            <a:r>
              <a:rPr lang="en-US" sz="2400" b="1" dirty="0" smtClean="0"/>
              <a:t>The unlawful taking of human life “…Hands </a:t>
            </a:r>
            <a:r>
              <a:rPr lang="en-US" sz="2400" b="1" dirty="0"/>
              <a:t>that shed innocent </a:t>
            </a:r>
            <a:r>
              <a:rPr lang="en-US" sz="2400" b="1" dirty="0" smtClean="0"/>
              <a:t>blood” (Prov. 6:17)</a:t>
            </a:r>
            <a:endParaRPr lang="en-US" sz="24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Effect transition="in" filter="fade">
                                      <p:cBhvr>
                                        <p:cTn id="7" dur="500"/>
                                        <p:tgtEl>
                                          <p:spTgt spid="28675">
                                            <p:txEl>
                                              <p:pRg st="1" end="1"/>
                                            </p:tx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081"/>
                                        </p:tgtEl>
                                        <p:attrNameLst>
                                          <p:attrName>style.visibility</p:attrName>
                                        </p:attrNameLst>
                                      </p:cBhvr>
                                      <p:to>
                                        <p:strVal val="visible"/>
                                      </p:to>
                                    </p:set>
                                    <p:animEffect transition="in" filter="fade">
                                      <p:cBhvr>
                                        <p:cTn id="13" dur="500"/>
                                        <p:tgtEl>
                                          <p:spTgt spid="308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8675">
                                            <p:txEl>
                                              <p:pRg st="3" end="3"/>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fade">
                                      <p:cBhvr>
                                        <p:cTn id="2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artisticPencilGrayscale pencilSize="46"/>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5">
            <a:extLst>
              <a:ext uri="{BEBA8EAE-BF5A-486C-A8C5-ECC9F3942E4B}">
                <a14:imgProps xmlns:a14="http://schemas.microsoft.com/office/drawing/2010/main">
                  <a14:imgLayer r:embed="rId6">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38099" y="1066800"/>
            <a:ext cx="7080531"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2" name="Rectangle 2"/>
          <p:cNvSpPr>
            <a:spLocks noGrp="1" noChangeArrowheads="1"/>
          </p:cNvSpPr>
          <p:nvPr>
            <p:ph type="title"/>
          </p:nvPr>
        </p:nvSpPr>
        <p:spPr/>
        <p:txBody>
          <a:bodyPr/>
          <a:lstStyle/>
          <a:p>
            <a:pPr eaLnBrk="1" hangingPunct="1"/>
            <a:r>
              <a:rPr lang="en-US" altLang="en-US" sz="4000" dirty="0" smtClean="0"/>
              <a:t>4. Being a Christian is not for </a:t>
            </a:r>
            <a:r>
              <a:rPr lang="en-US" altLang="en-US" sz="4000" dirty="0" smtClean="0">
                <a:latin typeface="Aharoni" panose="02010803020104030203" pitchFamily="2" charset="-79"/>
                <a:cs typeface="Aharoni" panose="02010803020104030203" pitchFamily="2" charset="-79"/>
              </a:rPr>
              <a:t>MURDERERS</a:t>
            </a:r>
            <a:endParaRPr lang="en-US" altLang="en-US" sz="4000" dirty="0" smtClean="0"/>
          </a:p>
        </p:txBody>
      </p:sp>
      <p:sp>
        <p:nvSpPr>
          <p:cNvPr id="28675" name="Rectangle 3"/>
          <p:cNvSpPr>
            <a:spLocks noGrp="1" noChangeArrowheads="1"/>
          </p:cNvSpPr>
          <p:nvPr>
            <p:ph type="body" idx="1"/>
          </p:nvPr>
        </p:nvSpPr>
        <p:spPr>
          <a:xfrm>
            <a:off x="457200" y="2895600"/>
            <a:ext cx="6629400" cy="3040469"/>
          </a:xfrm>
        </p:spPr>
        <p:txBody>
          <a:bodyPr/>
          <a:lstStyle/>
          <a:p>
            <a:pPr lvl="2" eaLnBrk="1" hangingPunct="1">
              <a:lnSpc>
                <a:spcPct val="90000"/>
              </a:lnSpc>
              <a:buFontTx/>
              <a:buNone/>
            </a:pPr>
            <a:r>
              <a:rPr lang="en-US" altLang="en-US" sz="2000" dirty="0" smtClean="0"/>
              <a:t>		</a:t>
            </a:r>
            <a:endParaRPr lang="en-US" altLang="en-US" b="1" dirty="0" smtClean="0"/>
          </a:p>
          <a:p>
            <a:pPr marL="457200" lvl="1" indent="0" eaLnBrk="1" hangingPunct="1">
              <a:lnSpc>
                <a:spcPct val="90000"/>
              </a:lnSpc>
              <a:buNone/>
            </a:pPr>
            <a:r>
              <a:rPr lang="en-US" altLang="en-US" sz="4000" b="1" dirty="0" smtClean="0">
                <a:ln>
                  <a:solidFill>
                    <a:srgbClr val="000000"/>
                  </a:solidFill>
                </a:ln>
              </a:rPr>
              <a:t>Some cannot tell the difference </a:t>
            </a:r>
            <a:r>
              <a:rPr lang="en-US" altLang="en-US" sz="4800" b="1" spc="300" dirty="0" smtClean="0">
                <a:ln>
                  <a:solidFill>
                    <a:srgbClr val="000000"/>
                  </a:solidFill>
                </a:ln>
                <a:solidFill>
                  <a:srgbClr val="FFC000"/>
                </a:solidFill>
                <a:latin typeface="Aharoni" panose="02010803020104030203" pitchFamily="2" charset="-79"/>
                <a:cs typeface="Aharoni" panose="02010803020104030203" pitchFamily="2" charset="-79"/>
              </a:rPr>
              <a:t>BETWEEN</a:t>
            </a:r>
            <a:r>
              <a:rPr lang="en-US" altLang="en-US" sz="4800" b="1" dirty="0">
                <a:ln>
                  <a:solidFill>
                    <a:srgbClr val="000000"/>
                  </a:solidFill>
                </a:ln>
                <a:cs typeface="Aharoni" panose="02010803020104030203" pitchFamily="2" charset="-79"/>
              </a:rPr>
              <a:t/>
            </a:r>
            <a:br>
              <a:rPr lang="en-US" altLang="en-US" sz="4800" b="1" dirty="0">
                <a:ln>
                  <a:solidFill>
                    <a:srgbClr val="000000"/>
                  </a:solidFill>
                </a:ln>
                <a:cs typeface="Aharoni" panose="02010803020104030203" pitchFamily="2" charset="-79"/>
              </a:rPr>
            </a:br>
            <a:r>
              <a:rPr lang="en-US" altLang="en-US" sz="4000" b="1" dirty="0" smtClean="0">
                <a:ln>
                  <a:solidFill>
                    <a:srgbClr val="000000"/>
                  </a:solidFill>
                </a:ln>
              </a:rPr>
              <a:t>a </a:t>
            </a:r>
            <a:r>
              <a:rPr lang="en-US" altLang="en-US" sz="4000" b="1" dirty="0" smtClean="0">
                <a:ln>
                  <a:solidFill>
                    <a:srgbClr val="000000"/>
                  </a:solidFill>
                </a:ln>
                <a:latin typeface="Arial Black" panose="020B0A04020102020204" pitchFamily="34" charset="0"/>
              </a:rPr>
              <a:t>MAN</a:t>
            </a:r>
            <a:r>
              <a:rPr lang="en-US" altLang="en-US" sz="4000" b="1" dirty="0" smtClean="0">
                <a:ln>
                  <a:solidFill>
                    <a:srgbClr val="000000"/>
                  </a:solidFill>
                </a:ln>
              </a:rPr>
              <a:t> and a </a:t>
            </a:r>
            <a:r>
              <a:rPr lang="en-US" altLang="en-US" sz="4000" b="1" dirty="0" smtClean="0">
                <a:ln>
                  <a:solidFill>
                    <a:srgbClr val="000000"/>
                  </a:solidFill>
                </a:ln>
                <a:latin typeface="Arial Black" panose="020B0A04020102020204" pitchFamily="34" charset="0"/>
              </a:rPr>
              <a:t>MOUSE</a:t>
            </a:r>
          </a:p>
        </p:txBody>
      </p:sp>
      <p:sp>
        <p:nvSpPr>
          <p:cNvPr id="2054" name="Rectangle 7"/>
          <p:cNvSpPr>
            <a:spLocks noChangeArrowheads="1"/>
          </p:cNvSpPr>
          <p:nvPr/>
        </p:nvSpPr>
        <p:spPr bwMode="auto">
          <a:xfrm>
            <a:off x="914400" y="1447800"/>
            <a:ext cx="3962400" cy="1066800"/>
          </a:xfrm>
          <a:prstGeom prst="rect">
            <a:avLst/>
          </a:prstGeom>
          <a:noFill/>
          <a:ln w="38100">
            <a:noFill/>
            <a:miter lim="800000"/>
            <a:headEnd/>
            <a:tailEnd/>
          </a:ln>
        </p:spPr>
        <p:txBody>
          <a:bodyPr anchor="ctr">
            <a:prstTxWarp prst="textWave2">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5400" dirty="0">
                <a:ln w="57150">
                  <a:solidFill>
                    <a:srgbClr val="C00000"/>
                  </a:solidFill>
                </a:ln>
                <a:solidFill>
                  <a:srgbClr val="FFFFFF"/>
                </a:solidFill>
                <a:latin typeface="Bloody" pitchFamily="2" charset="0"/>
              </a:rPr>
              <a:t>MURDER</a:t>
            </a:r>
          </a:p>
        </p:txBody>
      </p:sp>
      <p:pic>
        <p:nvPicPr>
          <p:cNvPr id="4099" name="Picture 3" descr="C:\Users\Steven\AppData\Local\Microsoft\Windows\Temporary Internet Files\Content.IE5\XJOPTHOC\MC900434403[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91400" y="3197225"/>
            <a:ext cx="1362075" cy="190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45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819400" y="274638"/>
            <a:ext cx="5867400" cy="1143000"/>
          </a:xfrm>
        </p:spPr>
        <p:txBody>
          <a:bodyPr>
            <a:prstTxWarp prst="textPlain">
              <a:avLst/>
            </a:prstTxWarp>
          </a:bodyPr>
          <a:lstStyle/>
          <a:p>
            <a:r>
              <a:rPr lang="en-US" altLang="en-US" sz="3200" dirty="0" smtClean="0"/>
              <a:t>VERSUS </a:t>
            </a:r>
            <a:r>
              <a:rPr lang="en-US" altLang="en-US" sz="5400" dirty="0">
                <a:ln>
                  <a:solidFill>
                    <a:schemeClr val="tx1"/>
                  </a:solidFill>
                </a:ln>
                <a:solidFill>
                  <a:srgbClr val="009900"/>
                </a:solidFill>
                <a:latin typeface="Aharoni" panose="02010803020104030203" pitchFamily="2" charset="-79"/>
                <a:cs typeface="Aharoni" panose="02010803020104030203" pitchFamily="2" charset="-79"/>
              </a:rPr>
              <a:t>GOD</a:t>
            </a:r>
          </a:p>
        </p:txBody>
      </p:sp>
      <p:sp>
        <p:nvSpPr>
          <p:cNvPr id="3075" name="Rectangle 3"/>
          <p:cNvSpPr>
            <a:spLocks noGrp="1" noChangeArrowheads="1"/>
          </p:cNvSpPr>
          <p:nvPr>
            <p:ph type="body" sz="half" idx="1"/>
          </p:nvPr>
        </p:nvSpPr>
        <p:spPr>
          <a:xfrm>
            <a:off x="457200" y="1524000"/>
            <a:ext cx="3733800" cy="2362200"/>
          </a:xfrm>
          <a:solidFill>
            <a:schemeClr val="accent2">
              <a:lumMod val="75000"/>
            </a:schemeClr>
          </a:solidFill>
          <a:ln>
            <a:solidFill>
              <a:schemeClr val="tx1"/>
            </a:solidFill>
            <a:miter lim="800000"/>
            <a:headEnd/>
            <a:tailEnd/>
          </a:ln>
        </p:spPr>
        <p:txBody>
          <a:bodyPr/>
          <a:lstStyle/>
          <a:p>
            <a:pPr marL="0" indent="0" algn="ctr">
              <a:buNone/>
            </a:pPr>
            <a:r>
              <a:rPr lang="en-US" altLang="en-US" dirty="0"/>
              <a:t>“animals are not ours to </a:t>
            </a:r>
            <a:r>
              <a:rPr lang="en-US" altLang="en-US" dirty="0" smtClean="0"/>
              <a:t>eat, wear, experiment on, use for entertainment…” </a:t>
            </a:r>
            <a:r>
              <a:rPr lang="en-US" altLang="en-US" dirty="0"/>
              <a:t>(</a:t>
            </a:r>
            <a:r>
              <a:rPr lang="en-US" altLang="en-US" dirty="0" smtClean="0"/>
              <a:t>www.peta.org)</a:t>
            </a:r>
            <a:endParaRPr lang="en-US" altLang="en-US" dirty="0"/>
          </a:p>
        </p:txBody>
      </p:sp>
      <p:sp>
        <p:nvSpPr>
          <p:cNvPr id="3076" name="Rectangle 4"/>
          <p:cNvSpPr>
            <a:spLocks noGrp="1" noChangeArrowheads="1"/>
          </p:cNvSpPr>
          <p:nvPr>
            <p:ph type="body" sz="half" idx="2"/>
          </p:nvPr>
        </p:nvSpPr>
        <p:spPr>
          <a:xfrm>
            <a:off x="4762500" y="1524000"/>
            <a:ext cx="4381500" cy="5334000"/>
          </a:xfrm>
          <a:solidFill>
            <a:srgbClr val="009900"/>
          </a:solidFill>
          <a:ln>
            <a:solidFill>
              <a:schemeClr val="tx1"/>
            </a:solidFill>
            <a:miter lim="800000"/>
            <a:headEnd/>
            <a:tailEnd/>
          </a:ln>
        </p:spPr>
        <p:txBody>
          <a:bodyPr>
            <a:normAutofit lnSpcReduction="10000"/>
          </a:bodyPr>
          <a:lstStyle/>
          <a:p>
            <a:pPr marL="0" indent="0">
              <a:buNone/>
            </a:pPr>
            <a:r>
              <a:rPr lang="en-US" altLang="en-US" dirty="0"/>
              <a:t> “Now the Spirit expressly says that in latter times some will depart. . .giving heed to deceiving spirits and </a:t>
            </a:r>
            <a:r>
              <a:rPr lang="en-US" altLang="en-US" b="1" u="sng" dirty="0"/>
              <a:t>doctrines of demons </a:t>
            </a:r>
            <a:r>
              <a:rPr lang="en-US" altLang="en-US" dirty="0"/>
              <a:t>speaking lies. . . commanding to abstain from foods which God created to be received with thanksgiving. . .</a:t>
            </a:r>
            <a:r>
              <a:rPr lang="en-US" altLang="en-US" b="1" u="sng" dirty="0"/>
              <a:t>For every creature of God is good,</a:t>
            </a:r>
            <a:r>
              <a:rPr lang="en-US" altLang="en-US" dirty="0"/>
              <a:t> and nothing is to be refused. . .” (1 Tim. 4:1-4)</a:t>
            </a:r>
          </a:p>
        </p:txBody>
      </p:sp>
      <p:sp>
        <p:nvSpPr>
          <p:cNvPr id="3077" name="Text Box 5"/>
          <p:cNvSpPr txBox="1">
            <a:spLocks noChangeArrowheads="1"/>
          </p:cNvSpPr>
          <p:nvPr/>
        </p:nvSpPr>
        <p:spPr bwMode="auto">
          <a:xfrm>
            <a:off x="381000" y="4203174"/>
            <a:ext cx="3886200"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marL="457200" indent="-457200">
              <a:spcBef>
                <a:spcPct val="50000"/>
              </a:spcBef>
              <a:buFont typeface="Courier New" panose="02070309020205020404" pitchFamily="49" charset="0"/>
              <a:buChar char="o"/>
            </a:pPr>
            <a:r>
              <a:rPr lang="en-US" altLang="en-US" sz="2600" dirty="0"/>
              <a:t>“Animals are not ours to eat” is a doctrine </a:t>
            </a:r>
            <a:r>
              <a:rPr lang="en-US" altLang="en-US" sz="2600" dirty="0" smtClean="0"/>
              <a:t>of _______?</a:t>
            </a:r>
            <a:endParaRPr lang="en-US" altLang="en-US" sz="2600" dirty="0"/>
          </a:p>
          <a:p>
            <a:pPr marL="457200" indent="-457200">
              <a:spcBef>
                <a:spcPct val="50000"/>
              </a:spcBef>
              <a:buFont typeface="Courier New" panose="02070309020205020404" pitchFamily="49" charset="0"/>
              <a:buChar char="o"/>
            </a:pPr>
            <a:r>
              <a:rPr lang="en-US" altLang="en-US" sz="2600" dirty="0" smtClean="0"/>
              <a:t>PAUL </a:t>
            </a:r>
            <a:r>
              <a:rPr lang="en-US" altLang="en-US" sz="2600" dirty="0"/>
              <a:t>or </a:t>
            </a:r>
            <a:r>
              <a:rPr lang="en-US" altLang="en-US" sz="2600" dirty="0" err="1"/>
              <a:t>PETA</a:t>
            </a:r>
            <a:r>
              <a:rPr lang="en-US" altLang="en-US" sz="2600" dirty="0"/>
              <a:t>? </a:t>
            </a:r>
          </a:p>
        </p:txBody>
      </p:sp>
      <p:sp>
        <p:nvSpPr>
          <p:cNvPr id="2" name="TextBox 1"/>
          <p:cNvSpPr txBox="1"/>
          <p:nvPr/>
        </p:nvSpPr>
        <p:spPr>
          <a:xfrm>
            <a:off x="896815" y="4963180"/>
            <a:ext cx="1348895" cy="523220"/>
          </a:xfrm>
          <a:prstGeom prst="rect">
            <a:avLst/>
          </a:prstGeom>
          <a:noFill/>
        </p:spPr>
        <p:txBody>
          <a:bodyPr wrap="none" rtlCol="0">
            <a:spAutoFit/>
          </a:bodyPr>
          <a:lstStyle/>
          <a:p>
            <a:r>
              <a:rPr lang="en-US" sz="2800" dirty="0" smtClean="0">
                <a:solidFill>
                  <a:schemeClr val="accent1">
                    <a:lumMod val="90000"/>
                  </a:schemeClr>
                </a:solidFill>
                <a:latin typeface="Chaparral Pro" pitchFamily="18" charset="0"/>
              </a:rPr>
              <a:t>demons</a:t>
            </a:r>
            <a:endParaRPr lang="en-US" dirty="0">
              <a:solidFill>
                <a:schemeClr val="accent1">
                  <a:lumMod val="90000"/>
                </a:schemeClr>
              </a:solidFill>
              <a:latin typeface="Chaparral Pro" pitchFamily="18" charset="0"/>
            </a:endParaRPr>
          </a:p>
        </p:txBody>
      </p:sp>
      <p:pic>
        <p:nvPicPr>
          <p:cNvPr id="1030" name="Picture 6" descr="http://simianuprising.com/photo/pet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381000"/>
            <a:ext cx="22479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414880"/>
      </p:ext>
    </p:extLst>
  </p:cSld>
  <p:clrMapOvr>
    <a:overrideClrMapping bg1="dk1" tx1="lt1" bg2="dk2" tx2="lt2" accent1="accent1" accent2="accent2" accent3="accent3" accent4="accent4" accent5="accent5" accent6="accent6" hlink="hlink" folHlink="folHlink"/>
  </p:clrMapOvr>
  <p:transition spd="slow">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076">
                                            <p:bg/>
                                          </p:spTgt>
                                        </p:tgtEl>
                                        <p:attrNameLst>
                                          <p:attrName>style.visibility</p:attrName>
                                        </p:attrNameLst>
                                      </p:cBhvr>
                                      <p:to>
                                        <p:strVal val="visible"/>
                                      </p:to>
                                    </p:set>
                                    <p:animEffect transition="in" filter="barn(inVertical)">
                                      <p:cBhvr>
                                        <p:cTn id="11" dur="500"/>
                                        <p:tgtEl>
                                          <p:spTgt spid="3076">
                                            <p:bg/>
                                          </p:spTgt>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3076">
                                            <p:txEl>
                                              <p:pRg st="0" end="0"/>
                                            </p:txEl>
                                          </p:spTgt>
                                        </p:tgtEl>
                                        <p:attrNameLst>
                                          <p:attrName>style.visibility</p:attrName>
                                        </p:attrNameLst>
                                      </p:cBhvr>
                                      <p:to>
                                        <p:strVal val="visible"/>
                                      </p:to>
                                    </p:set>
                                    <p:animEffect transition="in" filter="barn(inVertical)">
                                      <p:cBhvr>
                                        <p:cTn id="14" dur="500"/>
                                        <p:tgtEl>
                                          <p:spTgt spid="307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iterate type="lt">
                                    <p:tmPct val="10000"/>
                                  </p:iterate>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07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6" grpId="0" uiExpand="1" build="p"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9" name="Rectangle 3"/>
          <p:cNvSpPr>
            <a:spLocks noGrp="1" noChangeArrowheads="1"/>
          </p:cNvSpPr>
          <p:nvPr>
            <p:ph type="body" sz="half" idx="1"/>
          </p:nvPr>
        </p:nvSpPr>
        <p:spPr>
          <a:xfrm>
            <a:off x="457200" y="1535725"/>
            <a:ext cx="3733800" cy="2362200"/>
          </a:xfrm>
          <a:solidFill>
            <a:schemeClr val="accent2">
              <a:lumMod val="75000"/>
            </a:schemeClr>
          </a:solidFill>
          <a:ln>
            <a:solidFill>
              <a:schemeClr val="tx1"/>
            </a:solidFill>
            <a:miter lim="800000"/>
            <a:headEnd/>
            <a:tailEnd/>
          </a:ln>
        </p:spPr>
        <p:txBody>
          <a:bodyPr/>
          <a:lstStyle/>
          <a:p>
            <a:pPr marL="0" indent="0" algn="ctr">
              <a:buNone/>
            </a:pPr>
            <a:r>
              <a:rPr lang="en-US" altLang="en-US" dirty="0"/>
              <a:t>“animals are not ours to eat, wear, experiment on, use for entertainment…” (www.peta.org)</a:t>
            </a:r>
          </a:p>
          <a:p>
            <a:pPr marL="0" indent="0" algn="ctr">
              <a:buNone/>
            </a:pPr>
            <a:endParaRPr lang="en-US" altLang="en-US" sz="3200" dirty="0">
              <a:solidFill>
                <a:schemeClr val="bg1"/>
              </a:solidFill>
            </a:endParaRPr>
          </a:p>
        </p:txBody>
      </p:sp>
      <p:sp>
        <p:nvSpPr>
          <p:cNvPr id="4100" name="Rectangle 4"/>
          <p:cNvSpPr>
            <a:spLocks noGrp="1" noChangeArrowheads="1"/>
          </p:cNvSpPr>
          <p:nvPr>
            <p:ph type="body" sz="half" idx="2"/>
          </p:nvPr>
        </p:nvSpPr>
        <p:spPr>
          <a:xfrm>
            <a:off x="4762500" y="1447800"/>
            <a:ext cx="3695700" cy="2819400"/>
          </a:xfrm>
          <a:solidFill>
            <a:srgbClr val="009900"/>
          </a:solidFill>
          <a:ln>
            <a:solidFill>
              <a:schemeClr val="tx1"/>
            </a:solidFill>
            <a:miter lim="800000"/>
            <a:headEnd/>
            <a:tailEnd/>
          </a:ln>
        </p:spPr>
        <p:txBody>
          <a:bodyPr/>
          <a:lstStyle/>
          <a:p>
            <a:pPr marL="0" indent="0" algn="ctr">
              <a:buNone/>
            </a:pPr>
            <a:r>
              <a:rPr lang="en-US" altLang="en-US" sz="3200"/>
              <a:t>“Also for Adam and his wife the LORD God made tunics of skin, and clothed them” (Gen. 3:21)</a:t>
            </a:r>
          </a:p>
        </p:txBody>
      </p:sp>
      <p:sp>
        <p:nvSpPr>
          <p:cNvPr id="4101" name="WordArt 5"/>
          <p:cNvSpPr>
            <a:spLocks noChangeArrowheads="1" noChangeShapeType="1" noTextEdit="1"/>
          </p:cNvSpPr>
          <p:nvPr/>
        </p:nvSpPr>
        <p:spPr bwMode="auto">
          <a:xfrm>
            <a:off x="609600" y="4648200"/>
            <a:ext cx="7848600" cy="1981200"/>
          </a:xfrm>
          <a:prstGeom prst="rect">
            <a:avLst/>
          </a:prstGeom>
          <a:solidFill>
            <a:srgbClr val="009900"/>
          </a:solidFill>
          <a:extLst/>
        </p:spPr>
        <p:txBody>
          <a:bodyPr wrap="none" fromWordArt="1">
            <a:prstTxWarp prst="textPlain">
              <a:avLst>
                <a:gd name="adj" fmla="val 50000"/>
              </a:avLst>
            </a:prstTxWarp>
          </a:bodyPr>
          <a:lstStyle/>
          <a:p>
            <a:pPr algn="ctr"/>
            <a:r>
              <a:rPr lang="en-US" sz="3600" kern="10" dirty="0">
                <a:ln w="10160">
                  <a:solidFill>
                    <a:schemeClr val="tx1"/>
                  </a:solidFill>
                  <a:prstDash val="solid"/>
                </a:ln>
                <a:effectLst>
                  <a:outerShdw blurRad="38100" dist="32000" dir="5400000" algn="tl">
                    <a:srgbClr val="000000">
                      <a:alpha val="30000"/>
                    </a:srgbClr>
                  </a:outerShdw>
                </a:effectLst>
                <a:latin typeface="Arial Black"/>
              </a:rPr>
              <a:t>God Broke</a:t>
            </a:r>
          </a:p>
          <a:p>
            <a:pPr algn="ctr"/>
            <a:r>
              <a:rPr lang="en-US" sz="3600" kern="10" dirty="0" err="1">
                <a:ln w="10160">
                  <a:solidFill>
                    <a:schemeClr val="tx1"/>
                  </a:solidFill>
                  <a:prstDash val="solid"/>
                </a:ln>
                <a:effectLst>
                  <a:outerShdw blurRad="38100" dist="32000" dir="5400000" algn="tl">
                    <a:srgbClr val="000000">
                      <a:alpha val="30000"/>
                    </a:srgbClr>
                  </a:outerShdw>
                </a:effectLst>
                <a:latin typeface="Arial Black"/>
              </a:rPr>
              <a:t>PETA's</a:t>
            </a:r>
            <a:r>
              <a:rPr lang="en-US" sz="3600" kern="10" dirty="0">
                <a:ln w="10160">
                  <a:solidFill>
                    <a:schemeClr val="tx1"/>
                  </a:solidFill>
                  <a:prstDash val="solid"/>
                </a:ln>
                <a:effectLst>
                  <a:outerShdw blurRad="38100" dist="32000" dir="5400000" algn="tl">
                    <a:srgbClr val="000000">
                      <a:alpha val="30000"/>
                    </a:srgbClr>
                  </a:outerShdw>
                </a:effectLst>
                <a:latin typeface="Arial Black"/>
              </a:rPr>
              <a:t> Law!</a:t>
            </a:r>
          </a:p>
        </p:txBody>
      </p:sp>
      <p:sp>
        <p:nvSpPr>
          <p:cNvPr id="11" name="Rectangle 2"/>
          <p:cNvSpPr>
            <a:spLocks noGrp="1" noChangeArrowheads="1"/>
          </p:cNvSpPr>
          <p:nvPr>
            <p:ph type="title"/>
          </p:nvPr>
        </p:nvSpPr>
        <p:spPr>
          <a:xfrm>
            <a:off x="2819400" y="274638"/>
            <a:ext cx="5867400" cy="1143000"/>
          </a:xfrm>
        </p:spPr>
        <p:txBody>
          <a:bodyPr>
            <a:prstTxWarp prst="textPlain">
              <a:avLst/>
            </a:prstTxWarp>
          </a:bodyPr>
          <a:lstStyle/>
          <a:p>
            <a:r>
              <a:rPr lang="en-US" altLang="en-US" sz="3200" dirty="0" smtClean="0"/>
              <a:t>VERSUS </a:t>
            </a:r>
            <a:r>
              <a:rPr lang="en-US" altLang="en-US" sz="5400" dirty="0">
                <a:ln>
                  <a:solidFill>
                    <a:schemeClr val="tx1"/>
                  </a:solidFill>
                </a:ln>
                <a:solidFill>
                  <a:srgbClr val="009900"/>
                </a:solidFill>
                <a:latin typeface="Aharoni" panose="02010803020104030203" pitchFamily="2" charset="-79"/>
                <a:cs typeface="Aharoni" panose="02010803020104030203" pitchFamily="2" charset="-79"/>
              </a:rPr>
              <a:t>GOD</a:t>
            </a:r>
          </a:p>
        </p:txBody>
      </p:sp>
      <p:pic>
        <p:nvPicPr>
          <p:cNvPr id="6" name="Picture 6" descr="http://simianuprising.com/photo/pet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381000"/>
            <a:ext cx="22479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6631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100">
                                            <p:bg/>
                                          </p:spTgt>
                                        </p:tgtEl>
                                        <p:attrNameLst>
                                          <p:attrName>style.visibility</p:attrName>
                                        </p:attrNameLst>
                                      </p:cBhvr>
                                      <p:to>
                                        <p:strVal val="visible"/>
                                      </p:to>
                                    </p:set>
                                    <p:anim calcmode="lin" valueType="num">
                                      <p:cBhvr additive="base">
                                        <p:cTn id="7" dur="500"/>
                                        <p:tgtEl>
                                          <p:spTgt spid="4100">
                                            <p:bg/>
                                          </p:spTgt>
                                        </p:tgtEl>
                                        <p:attrNameLst>
                                          <p:attrName>ppt_y</p:attrName>
                                        </p:attrNameLst>
                                      </p:cBhvr>
                                      <p:tavLst>
                                        <p:tav tm="0">
                                          <p:val>
                                            <p:strVal val="#ppt_y-#ppt_h*1.125000"/>
                                          </p:val>
                                        </p:tav>
                                        <p:tav tm="100000">
                                          <p:val>
                                            <p:strVal val="#ppt_y"/>
                                          </p:val>
                                        </p:tav>
                                      </p:tavLst>
                                    </p:anim>
                                    <p:animEffect transition="in" filter="wipe(down)">
                                      <p:cBhvr>
                                        <p:cTn id="8" dur="500"/>
                                        <p:tgtEl>
                                          <p:spTgt spid="4100">
                                            <p:bg/>
                                          </p:spTgt>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4100">
                                            <p:txEl>
                                              <p:pRg st="0" end="0"/>
                                            </p:txEl>
                                          </p:spTgt>
                                        </p:tgtEl>
                                        <p:attrNameLst>
                                          <p:attrName>style.visibility</p:attrName>
                                        </p:attrNameLst>
                                      </p:cBhvr>
                                      <p:to>
                                        <p:strVal val="visible"/>
                                      </p:to>
                                    </p:set>
                                    <p:anim calcmode="lin" valueType="num">
                                      <p:cBhvr additive="base">
                                        <p:cTn id="11" dur="500"/>
                                        <p:tgtEl>
                                          <p:spTgt spid="4100">
                                            <p:txEl>
                                              <p:pRg st="0" end="0"/>
                                            </p:txEl>
                                          </p:spTgt>
                                        </p:tgtEl>
                                        <p:attrNameLst>
                                          <p:attrName>ppt_y</p:attrName>
                                        </p:attrNameLst>
                                      </p:cBhvr>
                                      <p:tavLst>
                                        <p:tav tm="0">
                                          <p:val>
                                            <p:strVal val="#ppt_y-#ppt_h*1.125000"/>
                                          </p:val>
                                        </p:tav>
                                        <p:tav tm="100000">
                                          <p:val>
                                            <p:strVal val="#ppt_y"/>
                                          </p:val>
                                        </p:tav>
                                      </p:tavLst>
                                    </p:anim>
                                    <p:animEffect transition="in" filter="wipe(down)">
                                      <p:cBhvr>
                                        <p:cTn id="12" dur="500"/>
                                        <p:tgtEl>
                                          <p:spTgt spid="410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4101"/>
                                        </p:tgtEl>
                                        <p:attrNameLst>
                                          <p:attrName>style.visibility</p:attrName>
                                        </p:attrNameLst>
                                      </p:cBhvr>
                                      <p:to>
                                        <p:strVal val="visible"/>
                                      </p:to>
                                    </p:set>
                                    <p:anim calcmode="lin" valueType="num">
                                      <p:cBhvr>
                                        <p:cTn id="17" dur="750" fill="hold"/>
                                        <p:tgtEl>
                                          <p:spTgt spid="4101"/>
                                        </p:tgtEl>
                                        <p:attrNameLst>
                                          <p:attrName>ppt_w</p:attrName>
                                        </p:attrNameLst>
                                      </p:cBhvr>
                                      <p:tavLst>
                                        <p:tav tm="0">
                                          <p:val>
                                            <p:fltVal val="0"/>
                                          </p:val>
                                        </p:tav>
                                        <p:tav tm="100000">
                                          <p:val>
                                            <p:strVal val="#ppt_w"/>
                                          </p:val>
                                        </p:tav>
                                      </p:tavLst>
                                    </p:anim>
                                    <p:anim calcmode="lin" valueType="num">
                                      <p:cBhvr>
                                        <p:cTn id="18" dur="750" fill="hold"/>
                                        <p:tgtEl>
                                          <p:spTgt spid="410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uiExpand="1" build="p" animBg="1"/>
      <p:bldP spid="4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half" idx="1"/>
          </p:nvPr>
        </p:nvSpPr>
        <p:spPr>
          <a:xfrm>
            <a:off x="457200" y="1535725"/>
            <a:ext cx="3733800" cy="2362200"/>
          </a:xfrm>
          <a:solidFill>
            <a:schemeClr val="accent2">
              <a:lumMod val="75000"/>
            </a:schemeClr>
          </a:solidFill>
          <a:ln>
            <a:solidFill>
              <a:schemeClr val="tx1"/>
            </a:solidFill>
            <a:miter lim="800000"/>
            <a:headEnd/>
            <a:tailEnd/>
          </a:ln>
        </p:spPr>
        <p:txBody>
          <a:bodyPr/>
          <a:lstStyle/>
          <a:p>
            <a:pPr marL="0" indent="0" algn="ctr">
              <a:buNone/>
            </a:pPr>
            <a:r>
              <a:rPr lang="en-US" altLang="en-US" dirty="0">
                <a:solidFill>
                  <a:schemeClr val="bg1"/>
                </a:solidFill>
              </a:rPr>
              <a:t>“animals are not ours to eat, wear, experiment on, use for entertainment…” (www.peta.org)</a:t>
            </a:r>
          </a:p>
          <a:p>
            <a:pPr marL="0" indent="0" algn="ctr">
              <a:buNone/>
            </a:pPr>
            <a:endParaRPr lang="en-US" altLang="en-US" sz="3200" dirty="0">
              <a:solidFill>
                <a:schemeClr val="bg1"/>
              </a:solidFill>
            </a:endParaRPr>
          </a:p>
        </p:txBody>
      </p:sp>
      <p:sp>
        <p:nvSpPr>
          <p:cNvPr id="4100" name="Rectangle 4"/>
          <p:cNvSpPr>
            <a:spLocks noGrp="1" noChangeArrowheads="1"/>
          </p:cNvSpPr>
          <p:nvPr>
            <p:ph type="body" sz="half" idx="2"/>
          </p:nvPr>
        </p:nvSpPr>
        <p:spPr>
          <a:xfrm>
            <a:off x="4762500" y="1447800"/>
            <a:ext cx="3695700" cy="5410200"/>
          </a:xfrm>
          <a:solidFill>
            <a:srgbClr val="009900"/>
          </a:solidFill>
          <a:ln>
            <a:solidFill>
              <a:schemeClr val="tx1"/>
            </a:solidFill>
            <a:miter lim="800000"/>
            <a:headEnd/>
            <a:tailEnd/>
          </a:ln>
        </p:spPr>
        <p:txBody>
          <a:bodyPr/>
          <a:lstStyle/>
          <a:p>
            <a:pPr marL="0" indent="0" algn="ctr">
              <a:buNone/>
            </a:pPr>
            <a:r>
              <a:rPr lang="en-US" altLang="en-US" sz="3200" dirty="0" smtClean="0">
                <a:solidFill>
                  <a:schemeClr val="bg1"/>
                </a:solidFill>
              </a:rPr>
              <a:t>“For </a:t>
            </a:r>
            <a:r>
              <a:rPr lang="en-US" altLang="en-US" sz="3200" dirty="0">
                <a:solidFill>
                  <a:schemeClr val="bg1"/>
                </a:solidFill>
              </a:rPr>
              <a:t>the king had merchant ships at sea with the fleet of Hiram. Once every three years the merchant ships came bringing gold, silver, </a:t>
            </a:r>
            <a:r>
              <a:rPr lang="en-US" altLang="en-US" sz="3200" dirty="0" smtClean="0">
                <a:solidFill>
                  <a:schemeClr val="bg1"/>
                </a:solidFill>
              </a:rPr>
              <a:t/>
            </a:r>
            <a:br>
              <a:rPr lang="en-US" altLang="en-US" sz="3200" dirty="0" smtClean="0">
                <a:solidFill>
                  <a:schemeClr val="bg1"/>
                </a:solidFill>
              </a:rPr>
            </a:br>
            <a:r>
              <a:rPr lang="en-US" altLang="en-US" sz="3200" u="sng" dirty="0" smtClean="0">
                <a:solidFill>
                  <a:schemeClr val="bg1"/>
                </a:solidFill>
              </a:rPr>
              <a:t>ivory</a:t>
            </a:r>
            <a:r>
              <a:rPr lang="en-US" altLang="en-US" sz="3200" dirty="0">
                <a:solidFill>
                  <a:schemeClr val="bg1"/>
                </a:solidFill>
              </a:rPr>
              <a:t>, </a:t>
            </a:r>
            <a:r>
              <a:rPr lang="en-US" altLang="en-US" sz="3200" u="sng" dirty="0">
                <a:solidFill>
                  <a:schemeClr val="bg1"/>
                </a:solidFill>
              </a:rPr>
              <a:t>apes</a:t>
            </a:r>
            <a:r>
              <a:rPr lang="en-US" altLang="en-US" sz="3200" dirty="0">
                <a:solidFill>
                  <a:schemeClr val="bg1"/>
                </a:solidFill>
              </a:rPr>
              <a:t>, and </a:t>
            </a:r>
            <a:r>
              <a:rPr lang="en-US" altLang="en-US" sz="3200" u="sng" dirty="0" smtClean="0">
                <a:solidFill>
                  <a:schemeClr val="bg1"/>
                </a:solidFill>
              </a:rPr>
              <a:t>monkeys</a:t>
            </a:r>
            <a:r>
              <a:rPr lang="en-US" altLang="en-US" sz="3200" dirty="0" smtClean="0">
                <a:solidFill>
                  <a:schemeClr val="bg1"/>
                </a:solidFill>
              </a:rPr>
              <a:t>” </a:t>
            </a:r>
            <a:br>
              <a:rPr lang="en-US" altLang="en-US" sz="3200" dirty="0" smtClean="0">
                <a:solidFill>
                  <a:schemeClr val="bg1"/>
                </a:solidFill>
              </a:rPr>
            </a:br>
            <a:r>
              <a:rPr lang="en-US" altLang="en-US" sz="3200" dirty="0" smtClean="0">
                <a:solidFill>
                  <a:schemeClr val="bg1"/>
                </a:solidFill>
              </a:rPr>
              <a:t>(1 Kin. 10:22)</a:t>
            </a:r>
            <a:endParaRPr lang="en-US" altLang="en-US" sz="3200" dirty="0">
              <a:solidFill>
                <a:schemeClr val="bg1"/>
              </a:solidFill>
            </a:endParaRPr>
          </a:p>
        </p:txBody>
      </p:sp>
      <p:sp>
        <p:nvSpPr>
          <p:cNvPr id="11" name="Rectangle 2"/>
          <p:cNvSpPr>
            <a:spLocks noGrp="1" noChangeArrowheads="1"/>
          </p:cNvSpPr>
          <p:nvPr>
            <p:ph type="title"/>
          </p:nvPr>
        </p:nvSpPr>
        <p:spPr>
          <a:xfrm>
            <a:off x="2819400" y="274638"/>
            <a:ext cx="5867400" cy="1143000"/>
          </a:xfrm>
        </p:spPr>
        <p:txBody>
          <a:bodyPr>
            <a:prstTxWarp prst="textPlain">
              <a:avLst/>
            </a:prstTxWarp>
          </a:bodyPr>
          <a:lstStyle/>
          <a:p>
            <a:r>
              <a:rPr lang="en-US" altLang="en-US" sz="3200" dirty="0" smtClean="0"/>
              <a:t>VERSUS </a:t>
            </a:r>
            <a:r>
              <a:rPr lang="en-US" altLang="en-US" sz="5400" dirty="0">
                <a:ln>
                  <a:solidFill>
                    <a:schemeClr val="tx1"/>
                  </a:solidFill>
                </a:ln>
                <a:solidFill>
                  <a:srgbClr val="009900"/>
                </a:solidFill>
                <a:latin typeface="Aharoni" panose="02010803020104030203" pitchFamily="2" charset="-79"/>
                <a:cs typeface="Aharoni" panose="02010803020104030203" pitchFamily="2" charset="-79"/>
              </a:rPr>
              <a:t>GOD</a:t>
            </a:r>
          </a:p>
        </p:txBody>
      </p:sp>
      <p:pic>
        <p:nvPicPr>
          <p:cNvPr id="6" name="Picture 6" descr="http://simianuprising.com/photo/pet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381000"/>
            <a:ext cx="22479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upload.wikimedia.org/wikipedia/commons/thumb/0/08/Horn_Louvre_OA4069.jpg/220px-Horn_Louvre_OA406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5638799"/>
            <a:ext cx="2095500" cy="1219201"/>
          </a:xfrm>
          <a:prstGeom prst="rect">
            <a:avLst/>
          </a:prstGeom>
          <a:ln>
            <a:noFill/>
          </a:ln>
          <a:effectLst>
            <a:outerShdw blurRad="292100" dist="139700" dir="2700000" algn="tl" rotWithShape="0">
              <a:srgbClr val="333333">
                <a:alpha val="65000"/>
              </a:srgbClr>
            </a:outerShdw>
          </a:effectLst>
          <a:extLst/>
        </p:spPr>
      </p:pic>
      <p:sp>
        <p:nvSpPr>
          <p:cNvPr id="4101" name="WordArt 5"/>
          <p:cNvSpPr>
            <a:spLocks noChangeArrowheads="1" noChangeShapeType="1" noTextEdit="1"/>
          </p:cNvSpPr>
          <p:nvPr/>
        </p:nvSpPr>
        <p:spPr bwMode="auto">
          <a:xfrm>
            <a:off x="419100" y="4038600"/>
            <a:ext cx="4152900" cy="1447800"/>
          </a:xfrm>
          <a:prstGeom prst="rect">
            <a:avLst/>
          </a:prstGeom>
          <a:gradFill>
            <a:gsLst>
              <a:gs pos="0">
                <a:srgbClr val="F95A13"/>
              </a:gs>
              <a:gs pos="50000">
                <a:srgbClr val="FFCC00"/>
              </a:gs>
              <a:gs pos="100000">
                <a:srgbClr val="FFFF00"/>
              </a:gs>
            </a:gsLst>
            <a:lin ang="5400000" scaled="0"/>
          </a:gradFill>
          <a:ln>
            <a:solidFill>
              <a:schemeClr val="tx2"/>
            </a:solidFill>
          </a:ln>
          <a:extLst/>
        </p:spPr>
        <p:txBody>
          <a:bodyPr wrap="none" fromWordArt="1">
            <a:prstTxWarp prst="textPlain">
              <a:avLst>
                <a:gd name="adj" fmla="val 50000"/>
              </a:avLst>
            </a:prstTxWarp>
          </a:bodyPr>
          <a:lstStyle/>
          <a:p>
            <a:pPr algn="ctr"/>
            <a:r>
              <a:rPr lang="en-US" sz="3600" kern="10" dirty="0" smtClean="0">
                <a:ln w="10160">
                  <a:solidFill>
                    <a:schemeClr val="tx1"/>
                  </a:solidFill>
                  <a:prstDash val="solid"/>
                </a:ln>
                <a:effectLst>
                  <a:outerShdw blurRad="38100" dist="32000" dir="5400000" algn="tl">
                    <a:srgbClr val="000000">
                      <a:alpha val="30000"/>
                    </a:srgbClr>
                  </a:outerShdw>
                </a:effectLst>
                <a:latin typeface="Arial Black"/>
              </a:rPr>
              <a:t>Solomon?</a:t>
            </a:r>
            <a:endParaRPr lang="en-US" sz="3600" kern="10" dirty="0">
              <a:ln w="10160">
                <a:solidFill>
                  <a:schemeClr val="tx1"/>
                </a:solidFill>
                <a:prstDash val="solid"/>
              </a:ln>
              <a:effectLst>
                <a:outerShdw blurRad="38100" dist="32000" dir="5400000" algn="tl">
                  <a:srgbClr val="000000">
                    <a:alpha val="30000"/>
                  </a:srgbClr>
                </a:outerShdw>
              </a:effectLst>
              <a:latin typeface="Arial Black"/>
            </a:endParaRPr>
          </a:p>
        </p:txBody>
      </p:sp>
      <p:cxnSp>
        <p:nvCxnSpPr>
          <p:cNvPr id="4" name="Straight Arrow Connector 3"/>
          <p:cNvCxnSpPr/>
          <p:nvPr/>
        </p:nvCxnSpPr>
        <p:spPr>
          <a:xfrm flipV="1">
            <a:off x="3543300" y="5867400"/>
            <a:ext cx="1409700" cy="609600"/>
          </a:xfrm>
          <a:prstGeom prst="straightConnector1">
            <a:avLst/>
          </a:prstGeom>
          <a:ln w="57150">
            <a:solidFill>
              <a:schemeClr val="tx1">
                <a:lumMod val="95000"/>
                <a:lumOff val="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1026" name="Picture 2" descr="C:\Users\Steven\AppData\Local\Microsoft\Windows\Temporary Internet Files\Content.IE5\4O81FVFT\MC90043461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5992" y="3809998"/>
            <a:ext cx="621985" cy="76199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teven\AppData\Local\Microsoft\Windows\Temporary Internet Files\Content.IE5\UPOZELO0\MC90044137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368111">
            <a:off x="896832" y="3789376"/>
            <a:ext cx="790649" cy="803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65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7200" dirty="0" smtClean="0">
                <a:latin typeface="Berlin Sans FB" panose="020E0602020502020306" pitchFamily="34" charset="0"/>
              </a:rPr>
              <a:t>Lessons:</a:t>
            </a:r>
            <a:endParaRPr lang="en-US" sz="7200" dirty="0">
              <a:latin typeface="Berlin Sans FB" panose="020E0602020502020306" pitchFamily="34" charset="0"/>
            </a:endParaRPr>
          </a:p>
        </p:txBody>
      </p:sp>
      <p:sp>
        <p:nvSpPr>
          <p:cNvPr id="6" name="Content Placeholder 5"/>
          <p:cNvSpPr>
            <a:spLocks noGrp="1"/>
          </p:cNvSpPr>
          <p:nvPr>
            <p:ph idx="1"/>
          </p:nvPr>
        </p:nvSpPr>
        <p:spPr>
          <a:xfrm>
            <a:off x="457200" y="1600200"/>
            <a:ext cx="8229600" cy="5029200"/>
          </a:xfrm>
        </p:spPr>
        <p:txBody>
          <a:bodyPr>
            <a:normAutofit fontScale="92500" lnSpcReduction="10000"/>
          </a:bodyPr>
          <a:lstStyle/>
          <a:p>
            <a:r>
              <a:rPr lang="en-US" dirty="0" smtClean="0"/>
              <a:t>Away from God, man’s ways are often contradictory to God (Is. 55:7-9; Jer. 4:22; Mk. 3:1-6)</a:t>
            </a:r>
          </a:p>
          <a:p>
            <a:r>
              <a:rPr lang="en-US" dirty="0"/>
              <a:t>A</a:t>
            </a:r>
            <a:r>
              <a:rPr lang="en-US" dirty="0" smtClean="0"/>
              <a:t>way from God, man is not capable of directing his own steps (Jer. 10:23; Prov. 14:12)</a:t>
            </a:r>
          </a:p>
          <a:p>
            <a:r>
              <a:rPr lang="en-US" dirty="0"/>
              <a:t>A</a:t>
            </a:r>
            <a:r>
              <a:rPr lang="en-US" dirty="0" smtClean="0"/>
              <a:t>way from God, man creates rules which are of little or no value (Col. 2:20-23)</a:t>
            </a:r>
          </a:p>
          <a:p>
            <a:r>
              <a:rPr lang="en-US" dirty="0"/>
              <a:t>A</a:t>
            </a:r>
            <a:r>
              <a:rPr lang="en-US" dirty="0" smtClean="0"/>
              <a:t>way from God, man majors in things that are minor and minors in things that are major (Matt. 23:23)</a:t>
            </a:r>
            <a:endParaRPr lang="en-US" dirty="0"/>
          </a:p>
        </p:txBody>
      </p:sp>
    </p:spTree>
    <p:extLst>
      <p:ext uri="{BB962C8B-B14F-4D97-AF65-F5344CB8AC3E}">
        <p14:creationId xmlns:p14="http://schemas.microsoft.com/office/powerpoint/2010/main" val="30041953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 </a:t>
            </a:r>
            <a:r>
              <a:rPr lang="en-US" dirty="0" smtClean="0"/>
              <a:t>Future Lessons:</a:t>
            </a:r>
            <a:endParaRPr lang="en-US" dirty="0"/>
          </a:p>
        </p:txBody>
      </p:sp>
      <p:sp>
        <p:nvSpPr>
          <p:cNvPr id="6" name="Content Placeholder 5"/>
          <p:cNvSpPr>
            <a:spLocks noGrp="1"/>
          </p:cNvSpPr>
          <p:nvPr>
            <p:ph idx="1"/>
          </p:nvPr>
        </p:nvSpPr>
        <p:spPr/>
        <p:txBody>
          <a:bodyPr/>
          <a:lstStyle/>
          <a:p>
            <a:r>
              <a:rPr lang="en-US" dirty="0" smtClean="0"/>
              <a:t>“Murder” and “The Death Penalty”</a:t>
            </a:r>
          </a:p>
          <a:p>
            <a:r>
              <a:rPr lang="en-US" dirty="0" smtClean="0"/>
              <a:t>“Reasons Given That Oppose The Death Penalty”</a:t>
            </a:r>
            <a:endParaRPr lang="en-US" dirty="0"/>
          </a:p>
        </p:txBody>
      </p:sp>
    </p:spTree>
    <p:extLst>
      <p:ext uri="{BB962C8B-B14F-4D97-AF65-F5344CB8AC3E}">
        <p14:creationId xmlns:p14="http://schemas.microsoft.com/office/powerpoint/2010/main" val="12443808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ocused senses design template">
  <a:themeElements>
    <a:clrScheme name="Focused sense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Focused senses design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ocused sense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ocused sense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ocused sense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ocused sense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ocused sense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ocused sense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ocused sense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ocused sense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ocused sense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ocused sense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ocused sense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ocused sense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Focused senses design template">
  <a:themeElements>
    <a:clrScheme name="Focused sense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Focused senses design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ocused sense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ocused sense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ocused sense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ocused sense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ocused sense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ocused sense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ocused sense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ocused sense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ocused sense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ocused sense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ocused sense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ocused sense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Focused senses design template">
  <a:themeElements>
    <a:clrScheme name="Focused sense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Focused senses design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ocused sense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ocused sense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ocused sense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ocused sense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ocused sense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ocused sense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ocused sense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ocused sense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ocused sense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ocused sense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ocused sense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ocused sense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Focused senses design template">
  <a:themeElements>
    <a:clrScheme name="Focused sense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Focused senses design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ocused sense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ocused sense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ocused sense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ocused sense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ocused sense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ocused sense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ocused sense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ocused sense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ocused sense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ocused sense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ocused sense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ocused sense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2839</TotalTime>
  <Words>641</Words>
  <Application>Microsoft Office PowerPoint</Application>
  <PresentationFormat>On-screen Show (4:3)</PresentationFormat>
  <Paragraphs>63</Paragraphs>
  <Slides>11</Slides>
  <Notes>9</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11</vt:i4>
      </vt:variant>
    </vt:vector>
  </HeadingPairs>
  <TitlesOfParts>
    <vt:vector size="25" baseType="lpstr">
      <vt:lpstr>Arial</vt:lpstr>
      <vt:lpstr>Berlin Sans FB Demi</vt:lpstr>
      <vt:lpstr>Courier New</vt:lpstr>
      <vt:lpstr>Century Gothic</vt:lpstr>
      <vt:lpstr>Berlin Sans FB</vt:lpstr>
      <vt:lpstr>Aharoni</vt:lpstr>
      <vt:lpstr>Arial Black</vt:lpstr>
      <vt:lpstr>Bloody</vt:lpstr>
      <vt:lpstr>Chaparral Pro</vt:lpstr>
      <vt:lpstr>Focused senses design template</vt:lpstr>
      <vt:lpstr>Default Design</vt:lpstr>
      <vt:lpstr>2_Focused senses design template</vt:lpstr>
      <vt:lpstr>5_Focused senses design template</vt:lpstr>
      <vt:lpstr>4_Focused senses design template</vt:lpstr>
      <vt:lpstr>Christianity</vt:lpstr>
      <vt:lpstr>4. Being a Christian is not for MURDERERS</vt:lpstr>
      <vt:lpstr>4. Being a Christian is not for MURDERERS</vt:lpstr>
      <vt:lpstr>4. Being a Christian is not for MURDERERS</vt:lpstr>
      <vt:lpstr>VERSUS GOD</vt:lpstr>
      <vt:lpstr>VERSUS GOD</vt:lpstr>
      <vt:lpstr>VERSUS GOD</vt:lpstr>
      <vt:lpstr>Lessons:</vt:lpstr>
      <vt:lpstr>In Future Lessons:</vt:lpstr>
      <vt:lpstr>Christianity</vt:lpstr>
      <vt:lpstr>Christianity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Christianity</dc:title>
  <dc:creator>Steven J. Wallace</dc:creator>
  <dc:description>Originally entitled "Christianity Not For Everyone (2)" but is also Revelation 21:8.</dc:description>
  <cp:lastModifiedBy>Steven J. Wallace</cp:lastModifiedBy>
  <cp:revision>131</cp:revision>
  <dcterms:created xsi:type="dcterms:W3CDTF">2006-10-05T19:30:30Z</dcterms:created>
  <dcterms:modified xsi:type="dcterms:W3CDTF">2014-03-19T02:26:22Z</dcterms:modified>
</cp:coreProperties>
</file>